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0"/>
  </p:notesMasterIdLst>
  <p:sldIdLst>
    <p:sldId id="257" r:id="rId2"/>
    <p:sldId id="258" r:id="rId3"/>
    <p:sldId id="259"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5" r:id="rId36"/>
    <p:sldId id="296" r:id="rId37"/>
    <p:sldId id="297" r:id="rId38"/>
    <p:sldId id="298" r:id="rId39"/>
    <p:sldId id="301" r:id="rId40"/>
    <p:sldId id="302" r:id="rId41"/>
    <p:sldId id="303" r:id="rId42"/>
    <p:sldId id="304" r:id="rId43"/>
    <p:sldId id="305" r:id="rId44"/>
    <p:sldId id="306" r:id="rId45"/>
    <p:sldId id="310" r:id="rId46"/>
    <p:sldId id="311" r:id="rId47"/>
    <p:sldId id="312" r:id="rId48"/>
    <p:sldId id="313" r:id="rId49"/>
    <p:sldId id="314" r:id="rId50"/>
    <p:sldId id="315" r:id="rId51"/>
    <p:sldId id="316" r:id="rId52"/>
    <p:sldId id="317" r:id="rId53"/>
    <p:sldId id="318" r:id="rId54"/>
    <p:sldId id="319" r:id="rId55"/>
    <p:sldId id="320" r:id="rId56"/>
    <p:sldId id="321" r:id="rId57"/>
    <p:sldId id="326" r:id="rId58"/>
    <p:sldId id="327" r:id="rId59"/>
    <p:sldId id="328" r:id="rId60"/>
    <p:sldId id="330" r:id="rId61"/>
    <p:sldId id="331" r:id="rId62"/>
    <p:sldId id="341" r:id="rId63"/>
    <p:sldId id="342" r:id="rId64"/>
    <p:sldId id="343" r:id="rId65"/>
    <p:sldId id="344" r:id="rId66"/>
    <p:sldId id="345" r:id="rId67"/>
    <p:sldId id="346" r:id="rId68"/>
    <p:sldId id="347" r:id="rId69"/>
    <p:sldId id="348" r:id="rId70"/>
    <p:sldId id="349" r:id="rId71"/>
    <p:sldId id="350" r:id="rId72"/>
    <p:sldId id="351" r:id="rId73"/>
    <p:sldId id="354" r:id="rId74"/>
    <p:sldId id="362" r:id="rId75"/>
    <p:sldId id="363" r:id="rId76"/>
    <p:sldId id="364" r:id="rId77"/>
    <p:sldId id="457" r:id="rId78"/>
    <p:sldId id="365" r:id="rId79"/>
    <p:sldId id="366" r:id="rId80"/>
    <p:sldId id="367" r:id="rId81"/>
    <p:sldId id="368" r:id="rId82"/>
    <p:sldId id="369" r:id="rId83"/>
    <p:sldId id="370" r:id="rId84"/>
    <p:sldId id="371" r:id="rId85"/>
    <p:sldId id="372" r:id="rId86"/>
    <p:sldId id="373" r:id="rId87"/>
    <p:sldId id="374" r:id="rId88"/>
    <p:sldId id="375" r:id="rId89"/>
    <p:sldId id="376" r:id="rId90"/>
    <p:sldId id="377" r:id="rId91"/>
    <p:sldId id="378" r:id="rId92"/>
    <p:sldId id="379" r:id="rId93"/>
    <p:sldId id="382" r:id="rId94"/>
    <p:sldId id="383" r:id="rId95"/>
    <p:sldId id="384" r:id="rId96"/>
    <p:sldId id="385" r:id="rId97"/>
    <p:sldId id="386" r:id="rId98"/>
    <p:sldId id="387" r:id="rId99"/>
    <p:sldId id="388" r:id="rId100"/>
    <p:sldId id="389" r:id="rId101"/>
    <p:sldId id="390" r:id="rId102"/>
    <p:sldId id="391" r:id="rId103"/>
    <p:sldId id="392" r:id="rId104"/>
    <p:sldId id="395" r:id="rId105"/>
    <p:sldId id="397" r:id="rId106"/>
    <p:sldId id="398" r:id="rId107"/>
    <p:sldId id="399" r:id="rId108"/>
    <p:sldId id="400" r:id="rId109"/>
    <p:sldId id="401" r:id="rId110"/>
    <p:sldId id="402" r:id="rId111"/>
    <p:sldId id="403" r:id="rId112"/>
    <p:sldId id="404" r:id="rId113"/>
    <p:sldId id="405" r:id="rId114"/>
    <p:sldId id="406" r:id="rId115"/>
    <p:sldId id="407" r:id="rId116"/>
    <p:sldId id="408" r:id="rId117"/>
    <p:sldId id="409" r:id="rId118"/>
    <p:sldId id="410" r:id="rId119"/>
    <p:sldId id="411" r:id="rId120"/>
    <p:sldId id="412" r:id="rId121"/>
    <p:sldId id="413" r:id="rId122"/>
    <p:sldId id="414" r:id="rId123"/>
    <p:sldId id="415" r:id="rId124"/>
    <p:sldId id="416" r:id="rId125"/>
    <p:sldId id="417" r:id="rId126"/>
    <p:sldId id="418" r:id="rId127"/>
    <p:sldId id="419" r:id="rId128"/>
    <p:sldId id="420" r:id="rId129"/>
    <p:sldId id="421" r:id="rId130"/>
    <p:sldId id="422" r:id="rId131"/>
    <p:sldId id="423" r:id="rId132"/>
    <p:sldId id="424" r:id="rId133"/>
    <p:sldId id="425" r:id="rId134"/>
    <p:sldId id="462" r:id="rId135"/>
    <p:sldId id="427" r:id="rId136"/>
    <p:sldId id="428" r:id="rId137"/>
    <p:sldId id="429" r:id="rId138"/>
    <p:sldId id="430" r:id="rId139"/>
    <p:sldId id="431" r:id="rId140"/>
    <p:sldId id="439" r:id="rId141"/>
    <p:sldId id="440" r:id="rId142"/>
    <p:sldId id="441" r:id="rId143"/>
    <p:sldId id="442" r:id="rId144"/>
    <p:sldId id="444" r:id="rId145"/>
    <p:sldId id="458" r:id="rId146"/>
    <p:sldId id="459" r:id="rId147"/>
    <p:sldId id="460" r:id="rId148"/>
    <p:sldId id="461" r:id="rId1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00" autoAdjust="0"/>
    <p:restoredTop sz="94660"/>
  </p:normalViewPr>
  <p:slideViewPr>
    <p:cSldViewPr snapToGrid="0">
      <p:cViewPr varScale="1">
        <p:scale>
          <a:sx n="74" d="100"/>
          <a:sy n="74" d="100"/>
        </p:scale>
        <p:origin x="70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5D9AA9-0A59-4270-BEED-5C0EA8EA0169}" type="datetimeFigureOut">
              <a:rPr lang="en-US" smtClean="0"/>
              <a:t>26-Sep-16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7812D0-884D-4D5A-B67F-8E38F895594F}" type="slidenum">
              <a:rPr lang="en-US" smtClean="0"/>
              <a:t>‹#›</a:t>
            </a:fld>
            <a:endParaRPr lang="en-US"/>
          </a:p>
        </p:txBody>
      </p:sp>
    </p:spTree>
    <p:extLst>
      <p:ext uri="{BB962C8B-B14F-4D97-AF65-F5344CB8AC3E}">
        <p14:creationId xmlns:p14="http://schemas.microsoft.com/office/powerpoint/2010/main" val="1193807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812D0-884D-4D5A-B67F-8E38F895594F}" type="slidenum">
              <a:rPr lang="en-US" smtClean="0"/>
              <a:t>1</a:t>
            </a:fld>
            <a:endParaRPr lang="en-US"/>
          </a:p>
        </p:txBody>
      </p:sp>
    </p:spTree>
    <p:extLst>
      <p:ext uri="{BB962C8B-B14F-4D97-AF65-F5344CB8AC3E}">
        <p14:creationId xmlns:p14="http://schemas.microsoft.com/office/powerpoint/2010/main" val="1105034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D6C2474A-4828-4CFC-8881-1D376DADBB1A}" type="slidenum">
              <a:rPr lang="en-US" altLang="en-US" sz="1200" b="0" smtClean="0">
                <a:latin typeface="Times New Roman" panose="02020603050405020304" pitchFamily="18" charset="0"/>
              </a:rPr>
              <a:pPr/>
              <a:t>11</a:t>
            </a:fld>
            <a:endParaRPr lang="en-US" altLang="en-US" sz="1200" b="0" smtClean="0">
              <a:latin typeface="Times New Roman" panose="02020603050405020304" pitchFamily="18"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89408424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7C4BB2CE-6D6C-472E-AD18-2528359D177E}" type="slidenum">
              <a:rPr lang="en-US" altLang="en-US" sz="1200" b="0" smtClean="0">
                <a:latin typeface="Times New Roman" panose="02020603050405020304" pitchFamily="18" charset="0"/>
              </a:rPr>
              <a:pPr/>
              <a:t>101</a:t>
            </a:fld>
            <a:endParaRPr lang="en-US" altLang="en-US" sz="1200" b="0" smtClean="0">
              <a:latin typeface="Times New Roman" panose="02020603050405020304" pitchFamily="18" charset="0"/>
            </a:endParaRPr>
          </a:p>
        </p:txBody>
      </p:sp>
      <p:sp>
        <p:nvSpPr>
          <p:cNvPr id="273411" name="Rectangle 2"/>
          <p:cNvSpPr>
            <a:spLocks noGrp="1" noRot="1" noChangeAspect="1" noChangeArrowheads="1" noTextEdit="1"/>
          </p:cNvSpPr>
          <p:nvPr>
            <p:ph type="sldImg"/>
          </p:nvPr>
        </p:nvSpPr>
        <p:spPr>
          <a:ln/>
        </p:spPr>
      </p:sp>
      <p:sp>
        <p:nvSpPr>
          <p:cNvPr id="27341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71770113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D00B7719-B35B-476B-A2A8-08A48114C6EB}" type="slidenum">
              <a:rPr lang="en-US" altLang="en-US" sz="1200" b="0" smtClean="0">
                <a:latin typeface="Times New Roman" panose="02020603050405020304" pitchFamily="18" charset="0"/>
              </a:rPr>
              <a:pPr/>
              <a:t>102</a:t>
            </a:fld>
            <a:endParaRPr lang="en-US" altLang="en-US" sz="1200" b="0" smtClean="0">
              <a:latin typeface="Times New Roman" panose="02020603050405020304" pitchFamily="18" charset="0"/>
            </a:endParaRPr>
          </a:p>
        </p:txBody>
      </p:sp>
      <p:sp>
        <p:nvSpPr>
          <p:cNvPr id="275459" name="Rectangle 2"/>
          <p:cNvSpPr>
            <a:spLocks noGrp="1" noRot="1" noChangeAspect="1" noChangeArrowheads="1" noTextEdit="1"/>
          </p:cNvSpPr>
          <p:nvPr>
            <p:ph type="sldImg"/>
          </p:nvPr>
        </p:nvSpPr>
        <p:spPr>
          <a:ln/>
        </p:spPr>
      </p:sp>
      <p:sp>
        <p:nvSpPr>
          <p:cNvPr id="27546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6639131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FC1D19AD-DDB4-47BD-91DC-7993A74BD61B}" type="slidenum">
              <a:rPr lang="en-US" altLang="en-US" sz="1200" b="0" smtClean="0">
                <a:latin typeface="Times New Roman" panose="02020603050405020304" pitchFamily="18" charset="0"/>
              </a:rPr>
              <a:pPr/>
              <a:t>103</a:t>
            </a:fld>
            <a:endParaRPr lang="en-US" altLang="en-US" sz="1200" b="0" smtClean="0">
              <a:latin typeface="Times New Roman" panose="02020603050405020304" pitchFamily="18" charset="0"/>
            </a:endParaRPr>
          </a:p>
        </p:txBody>
      </p:sp>
      <p:sp>
        <p:nvSpPr>
          <p:cNvPr id="277507" name="Rectangle 2"/>
          <p:cNvSpPr>
            <a:spLocks noGrp="1" noRot="1" noChangeAspect="1" noChangeArrowheads="1" noTextEdit="1"/>
          </p:cNvSpPr>
          <p:nvPr>
            <p:ph type="sldImg"/>
          </p:nvPr>
        </p:nvSpPr>
        <p:spPr>
          <a:ln/>
        </p:spPr>
      </p:sp>
      <p:sp>
        <p:nvSpPr>
          <p:cNvPr id="27750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59468300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66333A19-875A-4B1E-AA65-E11556B2DC27}" type="slidenum">
              <a:rPr lang="en-US" altLang="en-US" sz="1200" b="0" smtClean="0">
                <a:latin typeface="Times New Roman" panose="02020603050405020304" pitchFamily="18" charset="0"/>
              </a:rPr>
              <a:pPr/>
              <a:t>104</a:t>
            </a:fld>
            <a:endParaRPr lang="en-US" altLang="en-US" sz="1200" b="0" smtClean="0">
              <a:latin typeface="Times New Roman" panose="02020603050405020304" pitchFamily="18" charset="0"/>
            </a:endParaRPr>
          </a:p>
        </p:txBody>
      </p:sp>
      <p:sp>
        <p:nvSpPr>
          <p:cNvPr id="283651" name="Rectangle 2"/>
          <p:cNvSpPr>
            <a:spLocks noGrp="1" noRot="1" noChangeAspect="1" noChangeArrowheads="1" noTextEdit="1"/>
          </p:cNvSpPr>
          <p:nvPr>
            <p:ph type="sldImg"/>
          </p:nvPr>
        </p:nvSpPr>
        <p:spPr>
          <a:ln/>
        </p:spPr>
      </p:sp>
      <p:sp>
        <p:nvSpPr>
          <p:cNvPr id="28365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4634611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F7DE8FA4-F8DE-4BA6-93B5-7701A05EADBA}" type="slidenum">
              <a:rPr lang="en-US" altLang="en-US" sz="1200" b="0" smtClean="0">
                <a:latin typeface="Times New Roman" panose="02020603050405020304" pitchFamily="18" charset="0"/>
              </a:rPr>
              <a:pPr/>
              <a:t>105</a:t>
            </a:fld>
            <a:endParaRPr lang="en-US" altLang="en-US" sz="1200" b="0" smtClean="0">
              <a:latin typeface="Times New Roman" panose="02020603050405020304" pitchFamily="18" charset="0"/>
            </a:endParaRPr>
          </a:p>
        </p:txBody>
      </p:sp>
      <p:sp>
        <p:nvSpPr>
          <p:cNvPr id="287747" name="Rectangle 2"/>
          <p:cNvSpPr>
            <a:spLocks noGrp="1" noRot="1" noChangeAspect="1" noChangeArrowheads="1" noTextEdit="1"/>
          </p:cNvSpPr>
          <p:nvPr>
            <p:ph type="sldImg"/>
          </p:nvPr>
        </p:nvSpPr>
        <p:spPr>
          <a:ln/>
        </p:spPr>
      </p:sp>
      <p:sp>
        <p:nvSpPr>
          <p:cNvPr id="28774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55564708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B7D3C362-5194-4079-8384-6A7133D40FE1}" type="slidenum">
              <a:rPr lang="en-US" altLang="en-US" sz="1200" b="0" smtClean="0">
                <a:latin typeface="Times New Roman" panose="02020603050405020304" pitchFamily="18" charset="0"/>
              </a:rPr>
              <a:pPr/>
              <a:t>106</a:t>
            </a:fld>
            <a:endParaRPr lang="en-US" altLang="en-US" sz="1200" b="0" smtClean="0">
              <a:latin typeface="Times New Roman" panose="02020603050405020304" pitchFamily="18" charset="0"/>
            </a:endParaRPr>
          </a:p>
        </p:txBody>
      </p:sp>
      <p:sp>
        <p:nvSpPr>
          <p:cNvPr id="289795" name="Rectangle 2"/>
          <p:cNvSpPr>
            <a:spLocks noGrp="1" noRot="1" noChangeAspect="1" noChangeArrowheads="1" noTextEdit="1"/>
          </p:cNvSpPr>
          <p:nvPr>
            <p:ph type="sldImg"/>
          </p:nvPr>
        </p:nvSpPr>
        <p:spPr>
          <a:ln/>
        </p:spPr>
      </p:sp>
      <p:sp>
        <p:nvSpPr>
          <p:cNvPr id="28979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62054236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14E53D65-D79D-4BBA-8F1E-461722D410BD}" type="slidenum">
              <a:rPr lang="en-US" altLang="en-US" sz="1200" b="0" smtClean="0">
                <a:latin typeface="Times New Roman" panose="02020603050405020304" pitchFamily="18" charset="0"/>
              </a:rPr>
              <a:pPr/>
              <a:t>107</a:t>
            </a:fld>
            <a:endParaRPr lang="en-US" altLang="en-US" sz="1200" b="0" smtClean="0">
              <a:latin typeface="Times New Roman" panose="02020603050405020304" pitchFamily="18" charset="0"/>
            </a:endParaRPr>
          </a:p>
        </p:txBody>
      </p:sp>
      <p:sp>
        <p:nvSpPr>
          <p:cNvPr id="291843" name="Rectangle 2"/>
          <p:cNvSpPr>
            <a:spLocks noGrp="1" noRot="1" noChangeAspect="1" noChangeArrowheads="1" noTextEdit="1"/>
          </p:cNvSpPr>
          <p:nvPr>
            <p:ph type="sldImg"/>
          </p:nvPr>
        </p:nvSpPr>
        <p:spPr>
          <a:ln/>
        </p:spPr>
      </p:sp>
      <p:sp>
        <p:nvSpPr>
          <p:cNvPr id="29184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97162295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3AE25EF-970C-4613-BAD0-92AE19813E43}" type="slidenum">
              <a:rPr lang="en-US" altLang="en-US" sz="1200" b="0" smtClean="0">
                <a:latin typeface="Times New Roman" panose="02020603050405020304" pitchFamily="18" charset="0"/>
              </a:rPr>
              <a:pPr/>
              <a:t>108</a:t>
            </a:fld>
            <a:endParaRPr lang="en-US" altLang="en-US" sz="1200" b="0" smtClean="0">
              <a:latin typeface="Times New Roman" panose="02020603050405020304" pitchFamily="18" charset="0"/>
            </a:endParaRPr>
          </a:p>
        </p:txBody>
      </p:sp>
      <p:sp>
        <p:nvSpPr>
          <p:cNvPr id="293891" name="Rectangle 2"/>
          <p:cNvSpPr>
            <a:spLocks noGrp="1" noRot="1" noChangeAspect="1" noChangeArrowheads="1" noTextEdit="1"/>
          </p:cNvSpPr>
          <p:nvPr>
            <p:ph type="sldImg"/>
          </p:nvPr>
        </p:nvSpPr>
        <p:spPr>
          <a:ln/>
        </p:spPr>
      </p:sp>
      <p:sp>
        <p:nvSpPr>
          <p:cNvPr id="29389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93505451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4E403010-7CBF-40DC-9CF5-8104FC4B2D18}" type="slidenum">
              <a:rPr lang="en-US" altLang="en-US" sz="1200" b="0" smtClean="0">
                <a:latin typeface="Times New Roman" panose="02020603050405020304" pitchFamily="18" charset="0"/>
              </a:rPr>
              <a:pPr/>
              <a:t>109</a:t>
            </a:fld>
            <a:endParaRPr lang="en-US" altLang="en-US" sz="1200" b="0" smtClean="0">
              <a:latin typeface="Times New Roman" panose="02020603050405020304" pitchFamily="18" charset="0"/>
            </a:endParaRPr>
          </a:p>
        </p:txBody>
      </p:sp>
      <p:sp>
        <p:nvSpPr>
          <p:cNvPr id="295939" name="Rectangle 2"/>
          <p:cNvSpPr>
            <a:spLocks noGrp="1" noRot="1" noChangeAspect="1" noChangeArrowheads="1" noTextEdit="1"/>
          </p:cNvSpPr>
          <p:nvPr>
            <p:ph type="sldImg"/>
          </p:nvPr>
        </p:nvSpPr>
        <p:spPr>
          <a:ln/>
        </p:spPr>
      </p:sp>
      <p:sp>
        <p:nvSpPr>
          <p:cNvPr id="29594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33458459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2AFAE784-5E2C-4B26-8806-9A7E37637183}" type="slidenum">
              <a:rPr lang="en-US" altLang="en-US" sz="1200" b="0" smtClean="0">
                <a:latin typeface="Times New Roman" panose="02020603050405020304" pitchFamily="18" charset="0"/>
              </a:rPr>
              <a:pPr/>
              <a:t>110</a:t>
            </a:fld>
            <a:endParaRPr lang="en-US" altLang="en-US" sz="1200" b="0" smtClean="0">
              <a:latin typeface="Times New Roman" panose="02020603050405020304" pitchFamily="18" charset="0"/>
            </a:endParaRPr>
          </a:p>
        </p:txBody>
      </p:sp>
      <p:sp>
        <p:nvSpPr>
          <p:cNvPr id="297987" name="Rectangle 2"/>
          <p:cNvSpPr>
            <a:spLocks noGrp="1" noRot="1" noChangeAspect="1" noChangeArrowheads="1" noTextEdit="1"/>
          </p:cNvSpPr>
          <p:nvPr>
            <p:ph type="sldImg"/>
          </p:nvPr>
        </p:nvSpPr>
        <p:spPr>
          <a:ln/>
        </p:spPr>
      </p:sp>
      <p:sp>
        <p:nvSpPr>
          <p:cNvPr id="29798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381306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5B584DF-C168-432E-8CC3-4E04EE98CA2E}" type="slidenum">
              <a:rPr lang="en-US" altLang="en-US" sz="1200" b="0" smtClean="0">
                <a:latin typeface="Times New Roman" panose="02020603050405020304" pitchFamily="18" charset="0"/>
              </a:rPr>
              <a:pPr/>
              <a:t>12</a:t>
            </a:fld>
            <a:endParaRPr lang="en-US" altLang="en-US" sz="1200" b="0" smtClean="0">
              <a:latin typeface="Times New Roman" panose="02020603050405020304" pitchFamily="18"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58668132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58C15C64-EF63-4F2C-AB44-D94E26D1F84B}" type="slidenum">
              <a:rPr lang="en-US" altLang="en-US" sz="1200" b="0" smtClean="0">
                <a:latin typeface="Times New Roman" panose="02020603050405020304" pitchFamily="18" charset="0"/>
              </a:rPr>
              <a:pPr/>
              <a:t>111</a:t>
            </a:fld>
            <a:endParaRPr lang="en-US" altLang="en-US" sz="1200" b="0" smtClean="0">
              <a:latin typeface="Times New Roman" panose="02020603050405020304" pitchFamily="18" charset="0"/>
            </a:endParaRPr>
          </a:p>
        </p:txBody>
      </p:sp>
      <p:sp>
        <p:nvSpPr>
          <p:cNvPr id="300035" name="Rectangle 2"/>
          <p:cNvSpPr>
            <a:spLocks noGrp="1" noRot="1" noChangeAspect="1" noChangeArrowheads="1" noTextEdit="1"/>
          </p:cNvSpPr>
          <p:nvPr>
            <p:ph type="sldImg"/>
          </p:nvPr>
        </p:nvSpPr>
        <p:spPr>
          <a:ln/>
        </p:spPr>
      </p:sp>
      <p:sp>
        <p:nvSpPr>
          <p:cNvPr id="30003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7118550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0170871-1DB6-45DD-8B8D-69E3A422DEDD}" type="slidenum">
              <a:rPr lang="en-US" altLang="en-US" sz="1200" b="0" smtClean="0">
                <a:latin typeface="Times New Roman" panose="02020603050405020304" pitchFamily="18" charset="0"/>
              </a:rPr>
              <a:pPr/>
              <a:t>112</a:t>
            </a:fld>
            <a:endParaRPr lang="en-US" altLang="en-US" sz="1200" b="0" smtClean="0">
              <a:latin typeface="Times New Roman" panose="02020603050405020304" pitchFamily="18" charset="0"/>
            </a:endParaRPr>
          </a:p>
        </p:txBody>
      </p:sp>
      <p:sp>
        <p:nvSpPr>
          <p:cNvPr id="302083" name="Rectangle 2"/>
          <p:cNvSpPr>
            <a:spLocks noGrp="1" noRot="1" noChangeAspect="1" noChangeArrowheads="1" noTextEdit="1"/>
          </p:cNvSpPr>
          <p:nvPr>
            <p:ph type="sldImg"/>
          </p:nvPr>
        </p:nvSpPr>
        <p:spPr>
          <a:ln/>
        </p:spPr>
      </p:sp>
      <p:sp>
        <p:nvSpPr>
          <p:cNvPr id="30208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86505187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51CD3545-7E06-4CBD-8DA8-5D2AABBF4171}" type="slidenum">
              <a:rPr lang="en-US" altLang="en-US" sz="1200" b="0" smtClean="0">
                <a:latin typeface="Times New Roman" panose="02020603050405020304" pitchFamily="18" charset="0"/>
              </a:rPr>
              <a:pPr/>
              <a:t>113</a:t>
            </a:fld>
            <a:endParaRPr lang="en-US" altLang="en-US" sz="1200" b="0" smtClean="0">
              <a:latin typeface="Times New Roman" panose="02020603050405020304" pitchFamily="18" charset="0"/>
            </a:endParaRPr>
          </a:p>
        </p:txBody>
      </p:sp>
      <p:sp>
        <p:nvSpPr>
          <p:cNvPr id="304131" name="Rectangle 2"/>
          <p:cNvSpPr>
            <a:spLocks noGrp="1" noRot="1" noChangeAspect="1" noChangeArrowheads="1" noTextEdit="1"/>
          </p:cNvSpPr>
          <p:nvPr>
            <p:ph type="sldImg"/>
          </p:nvPr>
        </p:nvSpPr>
        <p:spPr>
          <a:ln/>
        </p:spPr>
      </p:sp>
      <p:sp>
        <p:nvSpPr>
          <p:cNvPr id="30413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06697604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BB90A162-F933-40AF-89C9-1DE40F6E4543}" type="slidenum">
              <a:rPr lang="en-US" altLang="en-US" sz="1200" b="0" smtClean="0">
                <a:latin typeface="Times New Roman" panose="02020603050405020304" pitchFamily="18" charset="0"/>
              </a:rPr>
              <a:pPr/>
              <a:t>114</a:t>
            </a:fld>
            <a:endParaRPr lang="en-US" altLang="en-US" sz="1200" b="0" smtClean="0">
              <a:latin typeface="Times New Roman" panose="02020603050405020304" pitchFamily="18" charset="0"/>
            </a:endParaRPr>
          </a:p>
        </p:txBody>
      </p:sp>
      <p:sp>
        <p:nvSpPr>
          <p:cNvPr id="306179" name="Rectangle 2"/>
          <p:cNvSpPr>
            <a:spLocks noGrp="1" noRot="1" noChangeAspect="1" noChangeArrowheads="1" noTextEdit="1"/>
          </p:cNvSpPr>
          <p:nvPr>
            <p:ph type="sldImg"/>
          </p:nvPr>
        </p:nvSpPr>
        <p:spPr>
          <a:ln/>
        </p:spPr>
      </p:sp>
      <p:sp>
        <p:nvSpPr>
          <p:cNvPr id="30618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4822496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65B59CB-FA14-493F-A4E6-E8FE836C1A81}" type="slidenum">
              <a:rPr lang="en-US" altLang="en-US" sz="1200" b="0" smtClean="0">
                <a:latin typeface="Times New Roman" panose="02020603050405020304" pitchFamily="18" charset="0"/>
              </a:rPr>
              <a:pPr/>
              <a:t>115</a:t>
            </a:fld>
            <a:endParaRPr lang="en-US" altLang="en-US" sz="1200" b="0" smtClean="0">
              <a:latin typeface="Times New Roman" panose="02020603050405020304" pitchFamily="18" charset="0"/>
            </a:endParaRPr>
          </a:p>
        </p:txBody>
      </p:sp>
      <p:sp>
        <p:nvSpPr>
          <p:cNvPr id="308227" name="Rectangle 2"/>
          <p:cNvSpPr>
            <a:spLocks noGrp="1" noRot="1" noChangeAspect="1" noChangeArrowheads="1" noTextEdit="1"/>
          </p:cNvSpPr>
          <p:nvPr>
            <p:ph type="sldImg"/>
          </p:nvPr>
        </p:nvSpPr>
        <p:spPr>
          <a:ln/>
        </p:spPr>
      </p:sp>
      <p:sp>
        <p:nvSpPr>
          <p:cNvPr id="30822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86676679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CC9FB9D-209E-40C7-BD3B-E79FDF1FDDBA}" type="slidenum">
              <a:rPr lang="en-US" altLang="en-US" sz="1200" b="0" smtClean="0">
                <a:latin typeface="Times New Roman" panose="02020603050405020304" pitchFamily="18" charset="0"/>
              </a:rPr>
              <a:pPr/>
              <a:t>116</a:t>
            </a:fld>
            <a:endParaRPr lang="en-US" altLang="en-US" sz="1200" b="0" smtClean="0">
              <a:latin typeface="Times New Roman" panose="02020603050405020304" pitchFamily="18" charset="0"/>
            </a:endParaRPr>
          </a:p>
        </p:txBody>
      </p:sp>
      <p:sp>
        <p:nvSpPr>
          <p:cNvPr id="310275" name="Rectangle 2"/>
          <p:cNvSpPr>
            <a:spLocks noGrp="1" noRot="1" noChangeAspect="1" noChangeArrowheads="1" noTextEdit="1"/>
          </p:cNvSpPr>
          <p:nvPr>
            <p:ph type="sldImg"/>
          </p:nvPr>
        </p:nvSpPr>
        <p:spPr>
          <a:ln/>
        </p:spPr>
      </p:sp>
      <p:sp>
        <p:nvSpPr>
          <p:cNvPr id="31027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06130390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DA9CA82-AC1A-4E83-B8A0-B662DEA0BB3A}" type="slidenum">
              <a:rPr lang="en-US" altLang="en-US" sz="1200" b="0" smtClean="0">
                <a:latin typeface="Times New Roman" panose="02020603050405020304" pitchFamily="18" charset="0"/>
              </a:rPr>
              <a:pPr/>
              <a:t>117</a:t>
            </a:fld>
            <a:endParaRPr lang="en-US" altLang="en-US" sz="1200" b="0" smtClean="0">
              <a:latin typeface="Times New Roman" panose="02020603050405020304" pitchFamily="18" charset="0"/>
            </a:endParaRPr>
          </a:p>
        </p:txBody>
      </p:sp>
      <p:sp>
        <p:nvSpPr>
          <p:cNvPr id="312323" name="Rectangle 2"/>
          <p:cNvSpPr>
            <a:spLocks noGrp="1" noRot="1" noChangeAspect="1" noChangeArrowheads="1" noTextEdit="1"/>
          </p:cNvSpPr>
          <p:nvPr>
            <p:ph type="sldImg"/>
          </p:nvPr>
        </p:nvSpPr>
        <p:spPr>
          <a:ln/>
        </p:spPr>
      </p:sp>
      <p:sp>
        <p:nvSpPr>
          <p:cNvPr id="31232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2979563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29A85219-45BD-4ED1-A134-A7DB46DB0E80}" type="slidenum">
              <a:rPr lang="en-US" altLang="en-US" sz="1200" b="0" smtClean="0">
                <a:latin typeface="Times New Roman" panose="02020603050405020304" pitchFamily="18" charset="0"/>
              </a:rPr>
              <a:pPr/>
              <a:t>118</a:t>
            </a:fld>
            <a:endParaRPr lang="en-US" altLang="en-US" sz="1200" b="0" smtClean="0">
              <a:latin typeface="Times New Roman" panose="02020603050405020304" pitchFamily="18" charset="0"/>
            </a:endParaRPr>
          </a:p>
        </p:txBody>
      </p:sp>
      <p:sp>
        <p:nvSpPr>
          <p:cNvPr id="314371" name="Rectangle 2"/>
          <p:cNvSpPr>
            <a:spLocks noGrp="1" noRot="1" noChangeAspect="1" noChangeArrowheads="1" noTextEdit="1"/>
          </p:cNvSpPr>
          <p:nvPr>
            <p:ph type="sldImg"/>
          </p:nvPr>
        </p:nvSpPr>
        <p:spPr>
          <a:ln/>
        </p:spPr>
      </p:sp>
      <p:sp>
        <p:nvSpPr>
          <p:cNvPr id="31437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88270640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48E79857-D66A-4214-9644-EBB023D537C6}" type="slidenum">
              <a:rPr lang="en-US" altLang="en-US" sz="1200" b="0" smtClean="0">
                <a:latin typeface="Times New Roman" panose="02020603050405020304" pitchFamily="18" charset="0"/>
              </a:rPr>
              <a:pPr/>
              <a:t>119</a:t>
            </a:fld>
            <a:endParaRPr lang="en-US" altLang="en-US" sz="1200" b="0" smtClean="0">
              <a:latin typeface="Times New Roman" panose="02020603050405020304" pitchFamily="18" charset="0"/>
            </a:endParaRPr>
          </a:p>
        </p:txBody>
      </p:sp>
      <p:sp>
        <p:nvSpPr>
          <p:cNvPr id="316419" name="Rectangle 2"/>
          <p:cNvSpPr>
            <a:spLocks noGrp="1" noRot="1" noChangeAspect="1" noChangeArrowheads="1" noTextEdit="1"/>
          </p:cNvSpPr>
          <p:nvPr>
            <p:ph type="sldImg"/>
          </p:nvPr>
        </p:nvSpPr>
        <p:spPr>
          <a:ln/>
        </p:spPr>
      </p:sp>
      <p:sp>
        <p:nvSpPr>
          <p:cNvPr id="31642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44328474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9EEF64B-C5D8-4589-9CEA-2B6D1030386E}" type="slidenum">
              <a:rPr lang="en-US" altLang="en-US" sz="1200" b="0" smtClean="0">
                <a:latin typeface="Times New Roman" panose="02020603050405020304" pitchFamily="18" charset="0"/>
              </a:rPr>
              <a:pPr/>
              <a:t>120</a:t>
            </a:fld>
            <a:endParaRPr lang="en-US" altLang="en-US" sz="1200" b="0" smtClean="0">
              <a:latin typeface="Times New Roman" panose="02020603050405020304" pitchFamily="18" charset="0"/>
            </a:endParaRPr>
          </a:p>
        </p:txBody>
      </p:sp>
      <p:sp>
        <p:nvSpPr>
          <p:cNvPr id="318467" name="Rectangle 2"/>
          <p:cNvSpPr>
            <a:spLocks noGrp="1" noRot="1" noChangeAspect="1" noChangeArrowheads="1" noTextEdit="1"/>
          </p:cNvSpPr>
          <p:nvPr>
            <p:ph type="sldImg"/>
          </p:nvPr>
        </p:nvSpPr>
        <p:spPr>
          <a:ln/>
        </p:spPr>
      </p:sp>
      <p:sp>
        <p:nvSpPr>
          <p:cNvPr id="31846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018323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B35E355-6B9F-42AA-B418-FCB8F5336566}" type="slidenum">
              <a:rPr lang="en-US" altLang="en-US" sz="1200" b="0" smtClean="0">
                <a:latin typeface="Times New Roman" panose="02020603050405020304" pitchFamily="18" charset="0"/>
              </a:rPr>
              <a:pPr/>
              <a:t>13</a:t>
            </a:fld>
            <a:endParaRPr lang="en-US" altLang="en-US" sz="1200" b="0" smtClean="0">
              <a:latin typeface="Times New Roman" panose="02020603050405020304" pitchFamily="18"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63742624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2B6236F3-48E2-4250-B631-91F30CFD81D3}" type="slidenum">
              <a:rPr lang="en-US" altLang="en-US" sz="1200" b="0" smtClean="0">
                <a:latin typeface="Times New Roman" panose="02020603050405020304" pitchFamily="18" charset="0"/>
              </a:rPr>
              <a:pPr/>
              <a:t>121</a:t>
            </a:fld>
            <a:endParaRPr lang="en-US" altLang="en-US" sz="1200" b="0" smtClean="0">
              <a:latin typeface="Times New Roman" panose="02020603050405020304" pitchFamily="18" charset="0"/>
            </a:endParaRPr>
          </a:p>
        </p:txBody>
      </p:sp>
      <p:sp>
        <p:nvSpPr>
          <p:cNvPr id="320515" name="Rectangle 2"/>
          <p:cNvSpPr>
            <a:spLocks noGrp="1" noRot="1" noChangeAspect="1" noChangeArrowheads="1" noTextEdit="1"/>
          </p:cNvSpPr>
          <p:nvPr>
            <p:ph type="sldImg"/>
          </p:nvPr>
        </p:nvSpPr>
        <p:spPr>
          <a:ln/>
        </p:spPr>
      </p:sp>
      <p:sp>
        <p:nvSpPr>
          <p:cNvPr id="32051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94746742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021CE269-D20A-448B-AB69-4E11B3129900}" type="slidenum">
              <a:rPr lang="en-US" altLang="en-US" sz="1200" b="0" smtClean="0">
                <a:latin typeface="Times New Roman" panose="02020603050405020304" pitchFamily="18" charset="0"/>
              </a:rPr>
              <a:pPr/>
              <a:t>122</a:t>
            </a:fld>
            <a:endParaRPr lang="en-US" altLang="en-US" sz="1200" b="0" smtClean="0">
              <a:latin typeface="Times New Roman" panose="02020603050405020304" pitchFamily="18" charset="0"/>
            </a:endParaRPr>
          </a:p>
        </p:txBody>
      </p:sp>
      <p:sp>
        <p:nvSpPr>
          <p:cNvPr id="322563" name="Rectangle 2"/>
          <p:cNvSpPr>
            <a:spLocks noGrp="1" noRot="1" noChangeAspect="1" noChangeArrowheads="1" noTextEdit="1"/>
          </p:cNvSpPr>
          <p:nvPr>
            <p:ph type="sldImg"/>
          </p:nvPr>
        </p:nvSpPr>
        <p:spPr>
          <a:ln/>
        </p:spPr>
      </p:sp>
      <p:sp>
        <p:nvSpPr>
          <p:cNvPr id="32256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2234588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FC9BACB-BADE-48C5-AB95-A239413238C8}" type="slidenum">
              <a:rPr lang="en-US" altLang="en-US" sz="1200" b="0" smtClean="0">
                <a:latin typeface="Times New Roman" panose="02020603050405020304" pitchFamily="18" charset="0"/>
              </a:rPr>
              <a:pPr/>
              <a:t>123</a:t>
            </a:fld>
            <a:endParaRPr lang="en-US" altLang="en-US" sz="1200" b="0" smtClean="0">
              <a:latin typeface="Times New Roman" panose="02020603050405020304" pitchFamily="18" charset="0"/>
            </a:endParaRPr>
          </a:p>
        </p:txBody>
      </p:sp>
      <p:sp>
        <p:nvSpPr>
          <p:cNvPr id="324611" name="Rectangle 2"/>
          <p:cNvSpPr>
            <a:spLocks noGrp="1" noRot="1" noChangeAspect="1" noChangeArrowheads="1" noTextEdit="1"/>
          </p:cNvSpPr>
          <p:nvPr>
            <p:ph type="sldImg"/>
          </p:nvPr>
        </p:nvSpPr>
        <p:spPr>
          <a:ln/>
        </p:spPr>
      </p:sp>
      <p:sp>
        <p:nvSpPr>
          <p:cNvPr id="32461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70617153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6869A06E-EC77-4768-AC84-9953EA3CB209}" type="slidenum">
              <a:rPr lang="en-US" altLang="en-US" sz="1200" b="0" smtClean="0">
                <a:latin typeface="Times New Roman" panose="02020603050405020304" pitchFamily="18" charset="0"/>
              </a:rPr>
              <a:pPr/>
              <a:t>124</a:t>
            </a:fld>
            <a:endParaRPr lang="en-US" altLang="en-US" sz="1200" b="0" smtClean="0">
              <a:latin typeface="Times New Roman" panose="02020603050405020304" pitchFamily="18" charset="0"/>
            </a:endParaRPr>
          </a:p>
        </p:txBody>
      </p:sp>
      <p:sp>
        <p:nvSpPr>
          <p:cNvPr id="326659" name="Rectangle 2"/>
          <p:cNvSpPr>
            <a:spLocks noGrp="1" noRot="1" noChangeAspect="1" noChangeArrowheads="1" noTextEdit="1"/>
          </p:cNvSpPr>
          <p:nvPr>
            <p:ph type="sldImg"/>
          </p:nvPr>
        </p:nvSpPr>
        <p:spPr>
          <a:ln/>
        </p:spPr>
      </p:sp>
      <p:sp>
        <p:nvSpPr>
          <p:cNvPr id="32666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1277853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CB99F94-C53F-469B-95FC-F6247DAE5B53}" type="slidenum">
              <a:rPr lang="en-US" altLang="en-US" sz="1200" b="0" smtClean="0">
                <a:latin typeface="Times New Roman" panose="02020603050405020304" pitchFamily="18" charset="0"/>
              </a:rPr>
              <a:pPr/>
              <a:t>125</a:t>
            </a:fld>
            <a:endParaRPr lang="en-US" altLang="en-US" sz="1200" b="0" smtClean="0">
              <a:latin typeface="Times New Roman" panose="02020603050405020304" pitchFamily="18" charset="0"/>
            </a:endParaRPr>
          </a:p>
        </p:txBody>
      </p:sp>
      <p:sp>
        <p:nvSpPr>
          <p:cNvPr id="328707" name="Rectangle 2"/>
          <p:cNvSpPr>
            <a:spLocks noGrp="1" noRot="1" noChangeAspect="1" noChangeArrowheads="1" noTextEdit="1"/>
          </p:cNvSpPr>
          <p:nvPr>
            <p:ph type="sldImg"/>
          </p:nvPr>
        </p:nvSpPr>
        <p:spPr>
          <a:ln/>
        </p:spPr>
      </p:sp>
      <p:sp>
        <p:nvSpPr>
          <p:cNvPr id="32870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68954525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4D8FDD6C-EF70-4CD6-9B20-C912AAC191FF}" type="slidenum">
              <a:rPr lang="en-US" altLang="en-US" sz="1200" b="0" smtClean="0">
                <a:latin typeface="Times New Roman" panose="02020603050405020304" pitchFamily="18" charset="0"/>
              </a:rPr>
              <a:pPr/>
              <a:t>126</a:t>
            </a:fld>
            <a:endParaRPr lang="en-US" altLang="en-US" sz="1200" b="0" smtClean="0">
              <a:latin typeface="Times New Roman" panose="02020603050405020304" pitchFamily="18" charset="0"/>
            </a:endParaRPr>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07267318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D0BC67EC-A5B1-4B43-9C0A-B62C86618B6C}" type="slidenum">
              <a:rPr lang="en-US" altLang="en-US" sz="1200" b="0" smtClean="0">
                <a:latin typeface="Times New Roman" panose="02020603050405020304" pitchFamily="18" charset="0"/>
              </a:rPr>
              <a:pPr/>
              <a:t>127</a:t>
            </a:fld>
            <a:endParaRPr lang="en-US" altLang="en-US" sz="1200" b="0" smtClean="0">
              <a:latin typeface="Times New Roman" panose="02020603050405020304" pitchFamily="18" charset="0"/>
            </a:endParaRPr>
          </a:p>
        </p:txBody>
      </p:sp>
      <p:sp>
        <p:nvSpPr>
          <p:cNvPr id="332803" name="Rectangle 2"/>
          <p:cNvSpPr>
            <a:spLocks noGrp="1" noRot="1" noChangeAspect="1" noChangeArrowheads="1" noTextEdit="1"/>
          </p:cNvSpPr>
          <p:nvPr>
            <p:ph type="sldImg"/>
          </p:nvPr>
        </p:nvSpPr>
        <p:spPr>
          <a:ln/>
        </p:spPr>
      </p:sp>
      <p:sp>
        <p:nvSpPr>
          <p:cNvPr id="33280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40135630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F5FA3CA-E6DE-40CD-AD72-EBBAE82D9920}" type="slidenum">
              <a:rPr lang="en-US" altLang="en-US" sz="1200" b="0" smtClean="0">
                <a:latin typeface="Times New Roman" panose="02020603050405020304" pitchFamily="18" charset="0"/>
              </a:rPr>
              <a:pPr/>
              <a:t>128</a:t>
            </a:fld>
            <a:endParaRPr lang="en-US" altLang="en-US" sz="1200" b="0" smtClean="0">
              <a:latin typeface="Times New Roman" panose="02020603050405020304" pitchFamily="18" charset="0"/>
            </a:endParaRPr>
          </a:p>
        </p:txBody>
      </p:sp>
      <p:sp>
        <p:nvSpPr>
          <p:cNvPr id="334851" name="Rectangle 2"/>
          <p:cNvSpPr>
            <a:spLocks noGrp="1" noRot="1" noChangeAspect="1" noChangeArrowheads="1" noTextEdit="1"/>
          </p:cNvSpPr>
          <p:nvPr>
            <p:ph type="sldImg"/>
          </p:nvPr>
        </p:nvSpPr>
        <p:spPr>
          <a:ln/>
        </p:spPr>
      </p:sp>
      <p:sp>
        <p:nvSpPr>
          <p:cNvPr id="33485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28435090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B15F4F79-BC16-4D80-83B7-DF2228BDF640}" type="slidenum">
              <a:rPr lang="en-US" altLang="en-US" sz="1200" b="0" smtClean="0">
                <a:latin typeface="Times New Roman" panose="02020603050405020304" pitchFamily="18" charset="0"/>
              </a:rPr>
              <a:pPr/>
              <a:t>129</a:t>
            </a:fld>
            <a:endParaRPr lang="en-US" altLang="en-US" sz="1200" b="0" smtClean="0">
              <a:latin typeface="Times New Roman" panose="02020603050405020304" pitchFamily="18" charset="0"/>
            </a:endParaRPr>
          </a:p>
        </p:txBody>
      </p:sp>
      <p:sp>
        <p:nvSpPr>
          <p:cNvPr id="336899" name="Rectangle 2"/>
          <p:cNvSpPr>
            <a:spLocks noGrp="1" noRot="1" noChangeAspect="1" noChangeArrowheads="1" noTextEdit="1"/>
          </p:cNvSpPr>
          <p:nvPr>
            <p:ph type="sldImg"/>
          </p:nvPr>
        </p:nvSpPr>
        <p:spPr>
          <a:ln/>
        </p:spPr>
      </p:sp>
      <p:sp>
        <p:nvSpPr>
          <p:cNvPr id="33690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4888488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D2FEA9DE-9E11-4C72-9D2B-DEFB5B5CE776}" type="slidenum">
              <a:rPr lang="en-US" altLang="en-US" sz="1200" b="0" smtClean="0">
                <a:latin typeface="Times New Roman" panose="02020603050405020304" pitchFamily="18" charset="0"/>
              </a:rPr>
              <a:pPr/>
              <a:t>130</a:t>
            </a:fld>
            <a:endParaRPr lang="en-US" altLang="en-US" sz="1200" b="0" smtClean="0">
              <a:latin typeface="Times New Roman" panose="02020603050405020304" pitchFamily="18" charset="0"/>
            </a:endParaRPr>
          </a:p>
        </p:txBody>
      </p:sp>
      <p:sp>
        <p:nvSpPr>
          <p:cNvPr id="338947" name="Rectangle 2"/>
          <p:cNvSpPr>
            <a:spLocks noGrp="1" noRot="1" noChangeAspect="1" noChangeArrowheads="1" noTextEdit="1"/>
          </p:cNvSpPr>
          <p:nvPr>
            <p:ph type="sldImg"/>
          </p:nvPr>
        </p:nvSpPr>
        <p:spPr>
          <a:ln/>
        </p:spPr>
      </p:sp>
      <p:sp>
        <p:nvSpPr>
          <p:cNvPr id="33894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348676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9CBDA97C-2780-46CE-A629-FE76FEA0965C}" type="slidenum">
              <a:rPr lang="en-US" altLang="en-US" sz="1200" b="0" smtClean="0">
                <a:latin typeface="Times New Roman" panose="02020603050405020304" pitchFamily="18" charset="0"/>
              </a:rPr>
              <a:pPr/>
              <a:t>14</a:t>
            </a:fld>
            <a:endParaRPr lang="en-US" altLang="en-US" sz="1200" b="0" smtClean="0">
              <a:latin typeface="Times New Roman" panose="02020603050405020304" pitchFamily="18"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81400811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C8A8BBB-6E92-4DEA-8A6E-D4394E373EED}" type="slidenum">
              <a:rPr lang="en-US" altLang="en-US" sz="1200" b="0" smtClean="0">
                <a:latin typeface="Times New Roman" panose="02020603050405020304" pitchFamily="18" charset="0"/>
              </a:rPr>
              <a:pPr/>
              <a:t>131</a:t>
            </a:fld>
            <a:endParaRPr lang="en-US" altLang="en-US" sz="1200" b="0" smtClean="0">
              <a:latin typeface="Times New Roman" panose="02020603050405020304" pitchFamily="18" charset="0"/>
            </a:endParaRPr>
          </a:p>
        </p:txBody>
      </p:sp>
      <p:sp>
        <p:nvSpPr>
          <p:cNvPr id="340995" name="Rectangle 2"/>
          <p:cNvSpPr>
            <a:spLocks noGrp="1" noRot="1" noChangeAspect="1" noChangeArrowheads="1" noTextEdit="1"/>
          </p:cNvSpPr>
          <p:nvPr>
            <p:ph type="sldImg"/>
          </p:nvPr>
        </p:nvSpPr>
        <p:spPr>
          <a:ln/>
        </p:spPr>
      </p:sp>
      <p:sp>
        <p:nvSpPr>
          <p:cNvPr id="34099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54636828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6579C9F-570A-41E4-9151-9EDB97F00576}" type="slidenum">
              <a:rPr lang="en-US" altLang="en-US" sz="1200" b="0" smtClean="0">
                <a:latin typeface="Times New Roman" panose="02020603050405020304" pitchFamily="18" charset="0"/>
              </a:rPr>
              <a:pPr/>
              <a:t>132</a:t>
            </a:fld>
            <a:endParaRPr lang="en-US" altLang="en-US" sz="1200" b="0" smtClean="0">
              <a:latin typeface="Times New Roman" panose="02020603050405020304" pitchFamily="18" charset="0"/>
            </a:endParaRPr>
          </a:p>
        </p:txBody>
      </p:sp>
      <p:sp>
        <p:nvSpPr>
          <p:cNvPr id="343043" name="Rectangle 2"/>
          <p:cNvSpPr>
            <a:spLocks noGrp="1" noRot="1" noChangeAspect="1" noChangeArrowheads="1" noTextEdit="1"/>
          </p:cNvSpPr>
          <p:nvPr>
            <p:ph type="sldImg"/>
          </p:nvPr>
        </p:nvSpPr>
        <p:spPr>
          <a:ln/>
        </p:spPr>
      </p:sp>
      <p:sp>
        <p:nvSpPr>
          <p:cNvPr id="34304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60881051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854B7263-4CA2-40FE-B101-E29A57BF4647}" type="slidenum">
              <a:rPr lang="en-US" altLang="en-US" sz="1200" b="0" smtClean="0">
                <a:latin typeface="Times New Roman" panose="02020603050405020304" pitchFamily="18" charset="0"/>
              </a:rPr>
              <a:pPr/>
              <a:t>133</a:t>
            </a:fld>
            <a:endParaRPr lang="en-US" altLang="en-US" sz="1200" b="0" smtClean="0">
              <a:latin typeface="Times New Roman" panose="02020603050405020304" pitchFamily="18" charset="0"/>
            </a:endParaRPr>
          </a:p>
        </p:txBody>
      </p:sp>
      <p:sp>
        <p:nvSpPr>
          <p:cNvPr id="345091" name="Rectangle 2"/>
          <p:cNvSpPr>
            <a:spLocks noGrp="1" noRot="1" noChangeAspect="1" noChangeArrowheads="1" noTextEdit="1"/>
          </p:cNvSpPr>
          <p:nvPr>
            <p:ph type="sldImg"/>
          </p:nvPr>
        </p:nvSpPr>
        <p:spPr>
          <a:ln/>
        </p:spPr>
      </p:sp>
      <p:sp>
        <p:nvSpPr>
          <p:cNvPr id="34509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93224570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27E46F-E2FF-46F0-93C1-B9D94EB09C34}" type="slidenum">
              <a:rPr lang="en-US" altLang="en-US"/>
              <a:pPr/>
              <a:t>134</a:t>
            </a:fld>
            <a:endParaRPr lang="en-US" altLang="en-US"/>
          </a:p>
        </p:txBody>
      </p:sp>
      <p:sp>
        <p:nvSpPr>
          <p:cNvPr id="1032194" name="Rectangle 2"/>
          <p:cNvSpPr>
            <a:spLocks noGrp="1" noRot="1" noChangeAspect="1" noChangeArrowheads="1" noTextEdit="1"/>
          </p:cNvSpPr>
          <p:nvPr>
            <p:ph type="sldImg"/>
          </p:nvPr>
        </p:nvSpPr>
        <p:spPr>
          <a:ln/>
        </p:spPr>
      </p:sp>
      <p:sp>
        <p:nvSpPr>
          <p:cNvPr id="10321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9278165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061BF1BC-2CF7-432D-8A59-9D830A67BD36}" type="slidenum">
              <a:rPr lang="en-US" altLang="en-US" sz="1200" b="0" smtClean="0">
                <a:latin typeface="Times New Roman" panose="02020603050405020304" pitchFamily="18" charset="0"/>
              </a:rPr>
              <a:pPr/>
              <a:t>135</a:t>
            </a:fld>
            <a:endParaRPr lang="en-US" altLang="en-US" sz="1200" b="0" smtClean="0">
              <a:latin typeface="Times New Roman" panose="02020603050405020304" pitchFamily="18" charset="0"/>
            </a:endParaRPr>
          </a:p>
        </p:txBody>
      </p:sp>
      <p:sp>
        <p:nvSpPr>
          <p:cNvPr id="349187" name="Rectangle 2"/>
          <p:cNvSpPr>
            <a:spLocks noGrp="1" noRot="1" noChangeAspect="1" noChangeArrowheads="1" noTextEdit="1"/>
          </p:cNvSpPr>
          <p:nvPr>
            <p:ph type="sldImg"/>
          </p:nvPr>
        </p:nvSpPr>
        <p:spPr>
          <a:ln/>
        </p:spPr>
      </p:sp>
      <p:sp>
        <p:nvSpPr>
          <p:cNvPr id="34918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5647646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58BE8685-82E2-4111-B46E-C3EB616E2801}" type="slidenum">
              <a:rPr lang="en-US" altLang="en-US" sz="1200" b="0" smtClean="0">
                <a:latin typeface="Times New Roman" panose="02020603050405020304" pitchFamily="18" charset="0"/>
              </a:rPr>
              <a:pPr/>
              <a:t>136</a:t>
            </a:fld>
            <a:endParaRPr lang="en-US" altLang="en-US" sz="1200" b="0" smtClean="0">
              <a:latin typeface="Times New Roman" panose="02020603050405020304" pitchFamily="18" charset="0"/>
            </a:endParaRPr>
          </a:p>
        </p:txBody>
      </p:sp>
      <p:sp>
        <p:nvSpPr>
          <p:cNvPr id="351235" name="Rectangle 2"/>
          <p:cNvSpPr>
            <a:spLocks noGrp="1" noRot="1" noChangeAspect="1" noChangeArrowheads="1" noTextEdit="1"/>
          </p:cNvSpPr>
          <p:nvPr>
            <p:ph type="sldImg"/>
          </p:nvPr>
        </p:nvSpPr>
        <p:spPr>
          <a:ln/>
        </p:spPr>
      </p:sp>
      <p:sp>
        <p:nvSpPr>
          <p:cNvPr id="35123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23660444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63B53445-4B5B-44E8-B4F2-EFBA5B19AEB4}" type="slidenum">
              <a:rPr lang="en-US" altLang="en-US" sz="1200" b="0" smtClean="0">
                <a:latin typeface="Times New Roman" panose="02020603050405020304" pitchFamily="18" charset="0"/>
              </a:rPr>
              <a:pPr/>
              <a:t>137</a:t>
            </a:fld>
            <a:endParaRPr lang="en-US" altLang="en-US" sz="1200" b="0" smtClean="0">
              <a:latin typeface="Times New Roman" panose="02020603050405020304" pitchFamily="18" charset="0"/>
            </a:endParaRPr>
          </a:p>
        </p:txBody>
      </p:sp>
      <p:sp>
        <p:nvSpPr>
          <p:cNvPr id="353283" name="Rectangle 2"/>
          <p:cNvSpPr>
            <a:spLocks noGrp="1" noRot="1" noChangeAspect="1" noChangeArrowheads="1" noTextEdit="1"/>
          </p:cNvSpPr>
          <p:nvPr>
            <p:ph type="sldImg"/>
          </p:nvPr>
        </p:nvSpPr>
        <p:spPr>
          <a:ln/>
        </p:spPr>
      </p:sp>
      <p:sp>
        <p:nvSpPr>
          <p:cNvPr id="35328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35082669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0E6CF4A4-0F96-47D3-8622-79FD26277317}" type="slidenum">
              <a:rPr lang="en-US" altLang="en-US" sz="1200" b="0" smtClean="0">
                <a:latin typeface="Times New Roman" panose="02020603050405020304" pitchFamily="18" charset="0"/>
              </a:rPr>
              <a:pPr/>
              <a:t>138</a:t>
            </a:fld>
            <a:endParaRPr lang="en-US" altLang="en-US" sz="1200" b="0" smtClean="0">
              <a:latin typeface="Times New Roman" panose="02020603050405020304" pitchFamily="18" charset="0"/>
            </a:endParaRPr>
          </a:p>
        </p:txBody>
      </p:sp>
      <p:sp>
        <p:nvSpPr>
          <p:cNvPr id="355331" name="Rectangle 2"/>
          <p:cNvSpPr>
            <a:spLocks noGrp="1" noRot="1" noChangeAspect="1" noChangeArrowheads="1" noTextEdit="1"/>
          </p:cNvSpPr>
          <p:nvPr>
            <p:ph type="sldImg"/>
          </p:nvPr>
        </p:nvSpPr>
        <p:spPr>
          <a:ln/>
        </p:spPr>
      </p:sp>
      <p:sp>
        <p:nvSpPr>
          <p:cNvPr id="35533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16801320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55F98FD5-DFEE-4CE5-B7BA-2491255CA4EA}" type="slidenum">
              <a:rPr lang="en-US" altLang="en-US" sz="1200" b="0" smtClean="0">
                <a:latin typeface="Times New Roman" panose="02020603050405020304" pitchFamily="18" charset="0"/>
              </a:rPr>
              <a:pPr/>
              <a:t>139</a:t>
            </a:fld>
            <a:endParaRPr lang="en-US" altLang="en-US" sz="1200" b="0" smtClean="0">
              <a:latin typeface="Times New Roman" panose="02020603050405020304" pitchFamily="18" charset="0"/>
            </a:endParaRPr>
          </a:p>
        </p:txBody>
      </p:sp>
      <p:sp>
        <p:nvSpPr>
          <p:cNvPr id="357379" name="Rectangle 2"/>
          <p:cNvSpPr>
            <a:spLocks noGrp="1" noRot="1" noChangeAspect="1" noChangeArrowheads="1" noTextEdit="1"/>
          </p:cNvSpPr>
          <p:nvPr>
            <p:ph type="sldImg"/>
          </p:nvPr>
        </p:nvSpPr>
        <p:spPr>
          <a:ln/>
        </p:spPr>
      </p:sp>
      <p:sp>
        <p:nvSpPr>
          <p:cNvPr id="35738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9734802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897A770C-11B9-4DE9-A992-88EB40AF28DA}" type="slidenum">
              <a:rPr lang="en-US" altLang="en-US" sz="1200" b="0" smtClean="0">
                <a:latin typeface="Times New Roman" panose="02020603050405020304" pitchFamily="18" charset="0"/>
              </a:rPr>
              <a:pPr/>
              <a:t>140</a:t>
            </a:fld>
            <a:endParaRPr lang="en-US" altLang="en-US" sz="1200" b="0" smtClean="0">
              <a:latin typeface="Times New Roman" panose="02020603050405020304" pitchFamily="18" charset="0"/>
            </a:endParaRPr>
          </a:p>
        </p:txBody>
      </p:sp>
      <p:sp>
        <p:nvSpPr>
          <p:cNvPr id="373763" name="Rectangle 2"/>
          <p:cNvSpPr>
            <a:spLocks noGrp="1" noRot="1" noChangeAspect="1" noChangeArrowheads="1" noTextEdit="1"/>
          </p:cNvSpPr>
          <p:nvPr>
            <p:ph type="sldImg"/>
          </p:nvPr>
        </p:nvSpPr>
        <p:spPr>
          <a:ln/>
        </p:spPr>
      </p:sp>
      <p:sp>
        <p:nvSpPr>
          <p:cNvPr id="37376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762786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F6423D3-F8BD-4274-8EFA-C794F8DC200C}" type="slidenum">
              <a:rPr lang="en-US" altLang="en-US" sz="1200" b="0" smtClean="0">
                <a:latin typeface="Times New Roman" panose="02020603050405020304" pitchFamily="18" charset="0"/>
              </a:rPr>
              <a:pPr/>
              <a:t>15</a:t>
            </a:fld>
            <a:endParaRPr lang="en-US" altLang="en-US" sz="1200" b="0" smtClean="0">
              <a:latin typeface="Times New Roman" panose="02020603050405020304"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4520737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D3E110C9-9C6E-48DC-B896-EE025D648E9D}" type="slidenum">
              <a:rPr lang="en-US" altLang="en-US" sz="1200" b="0" smtClean="0">
                <a:latin typeface="Times New Roman" panose="02020603050405020304" pitchFamily="18" charset="0"/>
              </a:rPr>
              <a:pPr/>
              <a:t>141</a:t>
            </a:fld>
            <a:endParaRPr lang="en-US" altLang="en-US" sz="1200" b="0" smtClean="0">
              <a:latin typeface="Times New Roman" panose="02020603050405020304" pitchFamily="18" charset="0"/>
            </a:endParaRPr>
          </a:p>
        </p:txBody>
      </p:sp>
      <p:sp>
        <p:nvSpPr>
          <p:cNvPr id="375811" name="Rectangle 2"/>
          <p:cNvSpPr>
            <a:spLocks noGrp="1" noRot="1" noChangeAspect="1" noChangeArrowheads="1" noTextEdit="1"/>
          </p:cNvSpPr>
          <p:nvPr>
            <p:ph type="sldImg"/>
          </p:nvPr>
        </p:nvSpPr>
        <p:spPr>
          <a:ln/>
        </p:spPr>
      </p:sp>
      <p:sp>
        <p:nvSpPr>
          <p:cNvPr id="37581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89100462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7B352664-AE0E-4508-962E-039872514D21}" type="slidenum">
              <a:rPr lang="en-US" altLang="en-US" sz="1200" b="0" smtClean="0">
                <a:latin typeface="Times New Roman" panose="02020603050405020304" pitchFamily="18" charset="0"/>
              </a:rPr>
              <a:pPr/>
              <a:t>142</a:t>
            </a:fld>
            <a:endParaRPr lang="en-US" altLang="en-US" sz="1200" b="0" smtClean="0">
              <a:latin typeface="Times New Roman" panose="02020603050405020304" pitchFamily="18" charset="0"/>
            </a:endParaRPr>
          </a:p>
        </p:txBody>
      </p:sp>
      <p:sp>
        <p:nvSpPr>
          <p:cNvPr id="377859" name="Rectangle 2"/>
          <p:cNvSpPr>
            <a:spLocks noGrp="1" noRot="1" noChangeAspect="1" noChangeArrowheads="1" noTextEdit="1"/>
          </p:cNvSpPr>
          <p:nvPr>
            <p:ph type="sldImg"/>
          </p:nvPr>
        </p:nvSpPr>
        <p:spPr>
          <a:ln/>
        </p:spPr>
      </p:sp>
      <p:sp>
        <p:nvSpPr>
          <p:cNvPr id="37786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16284637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66C58747-2FAD-49B8-BFB6-4B3A31BCAE10}" type="slidenum">
              <a:rPr lang="en-US" altLang="en-US" sz="1200" b="0" smtClean="0">
                <a:latin typeface="Times New Roman" panose="02020603050405020304" pitchFamily="18" charset="0"/>
              </a:rPr>
              <a:pPr/>
              <a:t>143</a:t>
            </a:fld>
            <a:endParaRPr lang="en-US" altLang="en-US" sz="1200" b="0" smtClean="0">
              <a:latin typeface="Times New Roman" panose="02020603050405020304" pitchFamily="18" charset="0"/>
            </a:endParaRPr>
          </a:p>
        </p:txBody>
      </p:sp>
      <p:sp>
        <p:nvSpPr>
          <p:cNvPr id="379907" name="Rectangle 2"/>
          <p:cNvSpPr>
            <a:spLocks noGrp="1" noRot="1" noChangeAspect="1" noChangeArrowheads="1" noTextEdit="1"/>
          </p:cNvSpPr>
          <p:nvPr>
            <p:ph type="sldImg"/>
          </p:nvPr>
        </p:nvSpPr>
        <p:spPr>
          <a:ln/>
        </p:spPr>
      </p:sp>
      <p:sp>
        <p:nvSpPr>
          <p:cNvPr id="37990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27218153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6AADCC31-18C2-4DDE-B82E-1898FEB22C06}" type="slidenum">
              <a:rPr lang="en-US" altLang="en-US" sz="1200" b="0" smtClean="0">
                <a:latin typeface="Times New Roman" panose="02020603050405020304" pitchFamily="18" charset="0"/>
              </a:rPr>
              <a:pPr/>
              <a:t>144</a:t>
            </a:fld>
            <a:endParaRPr lang="en-US" altLang="en-US" sz="1200" b="0" smtClean="0">
              <a:latin typeface="Times New Roman" panose="02020603050405020304" pitchFamily="18" charset="0"/>
            </a:endParaRPr>
          </a:p>
        </p:txBody>
      </p:sp>
      <p:sp>
        <p:nvSpPr>
          <p:cNvPr id="384003" name="Rectangle 2"/>
          <p:cNvSpPr>
            <a:spLocks noGrp="1" noRot="1" noChangeAspect="1" noChangeArrowheads="1" noTextEdit="1"/>
          </p:cNvSpPr>
          <p:nvPr>
            <p:ph type="sldImg"/>
          </p:nvPr>
        </p:nvSpPr>
        <p:spPr>
          <a:ln/>
        </p:spPr>
      </p:sp>
      <p:sp>
        <p:nvSpPr>
          <p:cNvPr id="38400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407947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4B2190C0-6EE4-4659-ABED-B84A71E1FCE8}" type="slidenum">
              <a:rPr lang="en-US" altLang="en-US" sz="1200" b="0" smtClean="0">
                <a:latin typeface="Times New Roman" panose="02020603050405020304" pitchFamily="18" charset="0"/>
              </a:rPr>
              <a:pPr/>
              <a:t>16</a:t>
            </a:fld>
            <a:endParaRPr lang="en-US" altLang="en-US" sz="1200" b="0" smtClean="0">
              <a:latin typeface="Times New Roman" panose="02020603050405020304" pitchFamily="18"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614495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9CBCD8FE-82B0-422B-8031-E47B2670F14E}" type="slidenum">
              <a:rPr lang="en-US" altLang="en-US" sz="1200" b="0" smtClean="0">
                <a:latin typeface="Times New Roman" panose="02020603050405020304" pitchFamily="18" charset="0"/>
              </a:rPr>
              <a:pPr/>
              <a:t>17</a:t>
            </a:fld>
            <a:endParaRPr lang="en-US" altLang="en-US" sz="1200" b="0" smtClean="0">
              <a:latin typeface="Times New Roman" panose="02020603050405020304" pitchFamily="18"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508789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CA9E6635-73F9-4727-876C-0D29C2B48854}" type="slidenum">
              <a:rPr lang="en-US" altLang="en-US" sz="1200" b="0" smtClean="0">
                <a:latin typeface="Times New Roman" panose="02020603050405020304" pitchFamily="18" charset="0"/>
              </a:rPr>
              <a:pPr/>
              <a:t>18</a:t>
            </a:fld>
            <a:endParaRPr lang="en-US" altLang="en-US" sz="1200" b="0" smtClean="0">
              <a:latin typeface="Times New Roman" panose="02020603050405020304"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955309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D1B1D895-6659-412A-8DDE-176081642D3F}" type="slidenum">
              <a:rPr lang="en-US" altLang="en-US" sz="1200" b="0" smtClean="0">
                <a:latin typeface="Times New Roman" panose="02020603050405020304" pitchFamily="18" charset="0"/>
              </a:rPr>
              <a:pPr/>
              <a:t>19</a:t>
            </a:fld>
            <a:endParaRPr lang="en-US" altLang="en-US" sz="1200" b="0" smtClean="0">
              <a:latin typeface="Times New Roman" panose="02020603050405020304"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809131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EB14A5E-EA89-43A3-BF7B-23679CF7511A}" type="slidenum">
              <a:rPr lang="en-US" altLang="en-US" sz="1200" b="0" smtClean="0">
                <a:latin typeface="Times New Roman" panose="02020603050405020304" pitchFamily="18" charset="0"/>
              </a:rPr>
              <a:pPr/>
              <a:t>20</a:t>
            </a:fld>
            <a:endParaRPr lang="en-US" altLang="en-US" sz="1200" b="0" smtClean="0">
              <a:latin typeface="Times New Roman" panose="02020603050405020304" pitchFamily="18"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166085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65D6480-55CF-4CC9-9B99-F2DF66E9B3CA}" type="slidenum">
              <a:rPr lang="en-US" altLang="en-US" sz="1200" b="0" smtClean="0">
                <a:latin typeface="Times New Roman" panose="02020603050405020304" pitchFamily="18" charset="0"/>
              </a:rPr>
              <a:pPr/>
              <a:t>3</a:t>
            </a:fld>
            <a:endParaRPr lang="en-US" altLang="en-US" sz="1200" b="0" smtClean="0">
              <a:latin typeface="Times New Roman" panose="02020603050405020304" pitchFamily="18" charset="0"/>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410697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28B25834-DD1C-401E-9A22-BBDB061C8C97}" type="slidenum">
              <a:rPr lang="en-US" altLang="en-US" sz="1200" b="0" smtClean="0">
                <a:latin typeface="Times New Roman" panose="02020603050405020304" pitchFamily="18" charset="0"/>
              </a:rPr>
              <a:pPr/>
              <a:t>21</a:t>
            </a:fld>
            <a:endParaRPr lang="en-US" altLang="en-US" sz="1200" b="0" smtClean="0">
              <a:latin typeface="Times New Roman" panose="02020603050405020304"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895545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2014DD52-3688-4D88-8DB1-EB89F7C8F6F3}" type="slidenum">
              <a:rPr lang="en-US" altLang="en-US" sz="1200" b="0" smtClean="0">
                <a:latin typeface="Times New Roman" panose="02020603050405020304" pitchFamily="18" charset="0"/>
              </a:rPr>
              <a:pPr/>
              <a:t>22</a:t>
            </a:fld>
            <a:endParaRPr lang="en-US" altLang="en-US" sz="1200" b="0" smtClean="0">
              <a:latin typeface="Times New Roman" panose="02020603050405020304"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4123024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F1266B35-2DC9-4353-B9F1-8E628B874411}" type="slidenum">
              <a:rPr lang="en-US" altLang="en-US" sz="1200" b="0" smtClean="0">
                <a:latin typeface="Times New Roman" panose="02020603050405020304" pitchFamily="18" charset="0"/>
              </a:rPr>
              <a:pPr/>
              <a:t>23</a:t>
            </a:fld>
            <a:endParaRPr lang="en-US" altLang="en-US" sz="1200" b="0" smtClean="0">
              <a:latin typeface="Times New Roman" panose="02020603050405020304"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40985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0FBF6BD6-6C44-4EE9-A84A-D8C2B9AA0550}" type="slidenum">
              <a:rPr lang="en-US" altLang="en-US" sz="1200" b="0" smtClean="0">
                <a:latin typeface="Times New Roman" panose="02020603050405020304" pitchFamily="18" charset="0"/>
              </a:rPr>
              <a:pPr/>
              <a:t>24</a:t>
            </a:fld>
            <a:endParaRPr lang="en-US" altLang="en-US" sz="1200" b="0" smtClean="0">
              <a:latin typeface="Times New Roman" panose="02020603050405020304"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195097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89436079-B53E-4D88-BFD5-1491F6549075}" type="slidenum">
              <a:rPr lang="en-US" altLang="en-US" sz="1200" b="0" smtClean="0">
                <a:latin typeface="Times New Roman" panose="02020603050405020304" pitchFamily="18" charset="0"/>
              </a:rPr>
              <a:pPr/>
              <a:t>25</a:t>
            </a:fld>
            <a:endParaRPr lang="en-US" altLang="en-US" sz="1200" b="0" smtClean="0">
              <a:latin typeface="Times New Roman" panose="02020603050405020304" pitchFamily="18"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64210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595C5743-A8C0-430D-9C2A-FF6CB805241C}" type="slidenum">
              <a:rPr lang="en-US" altLang="en-US" sz="1200" b="0" smtClean="0">
                <a:latin typeface="Times New Roman" panose="02020603050405020304" pitchFamily="18" charset="0"/>
              </a:rPr>
              <a:pPr/>
              <a:t>26</a:t>
            </a:fld>
            <a:endParaRPr lang="en-US" altLang="en-US" sz="1200" b="0" smtClean="0">
              <a:latin typeface="Times New Roman" panose="02020603050405020304" pitchFamily="18"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286820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BD924A7E-9C78-4F64-AB94-95DD299A6C9E}" type="slidenum">
              <a:rPr lang="en-US" altLang="en-US" sz="1200" b="0" smtClean="0">
                <a:latin typeface="Times New Roman" panose="02020603050405020304" pitchFamily="18" charset="0"/>
              </a:rPr>
              <a:pPr/>
              <a:t>27</a:t>
            </a:fld>
            <a:endParaRPr lang="en-US" altLang="en-US" sz="1200" b="0" smtClean="0">
              <a:latin typeface="Times New Roman" panose="02020603050405020304"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364008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0B12CBCE-1488-4AE5-AC5C-F50124D0BE27}" type="slidenum">
              <a:rPr lang="en-US" altLang="en-US" sz="1200" b="0" smtClean="0">
                <a:latin typeface="Times New Roman" panose="02020603050405020304" pitchFamily="18" charset="0"/>
              </a:rPr>
              <a:pPr/>
              <a:t>28</a:t>
            </a:fld>
            <a:endParaRPr lang="en-US" altLang="en-US" sz="1200" b="0" smtClean="0">
              <a:latin typeface="Times New Roman" panose="02020603050405020304" pitchFamily="1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05609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F0A16FE1-58E1-4F76-BCB7-9EAD6F8EFF71}" type="slidenum">
              <a:rPr lang="en-US" altLang="en-US" sz="1200" b="0" smtClean="0">
                <a:latin typeface="Times New Roman" panose="02020603050405020304" pitchFamily="18" charset="0"/>
              </a:rPr>
              <a:pPr/>
              <a:t>29</a:t>
            </a:fld>
            <a:endParaRPr lang="en-US" altLang="en-US" sz="1200" b="0" smtClean="0">
              <a:latin typeface="Times New Roman" panose="02020603050405020304" pitchFamily="18"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4057566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26ACF5C-989D-4CB1-A79F-E3B7E0C58363}" type="slidenum">
              <a:rPr lang="en-US" altLang="en-US" sz="1200" b="0" smtClean="0">
                <a:latin typeface="Times New Roman" panose="02020603050405020304" pitchFamily="18" charset="0"/>
              </a:rPr>
              <a:pPr/>
              <a:t>30</a:t>
            </a:fld>
            <a:endParaRPr lang="en-US" altLang="en-US" sz="1200" b="0" smtClean="0">
              <a:latin typeface="Times New Roman" panose="02020603050405020304"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514391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C2DF070C-C4E5-40C4-A27A-32B9433EF796}" type="slidenum">
              <a:rPr lang="en-US" altLang="en-US" sz="1200" b="0" smtClean="0">
                <a:latin typeface="Times New Roman" panose="02020603050405020304" pitchFamily="18" charset="0"/>
              </a:rPr>
              <a:pPr/>
              <a:t>4</a:t>
            </a:fld>
            <a:endParaRPr lang="en-US" altLang="en-US" sz="1200" b="0" smtClean="0">
              <a:latin typeface="Times New Roman" panose="02020603050405020304" pitchFamily="18" charset="0"/>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8413535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5FAFFDE-6C44-42C0-B365-ADF1BA420040}" type="slidenum">
              <a:rPr lang="en-US" altLang="en-US" sz="1200" b="0" smtClean="0">
                <a:latin typeface="Times New Roman" panose="02020603050405020304" pitchFamily="18" charset="0"/>
              </a:rPr>
              <a:pPr/>
              <a:t>31</a:t>
            </a:fld>
            <a:endParaRPr lang="en-US" altLang="en-US" sz="1200" b="0" smtClean="0">
              <a:latin typeface="Times New Roman" panose="02020603050405020304"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571480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FA5005B1-2294-4659-9341-BD6DA4EECDEC}" type="slidenum">
              <a:rPr lang="en-US" altLang="en-US" sz="1200" b="0" smtClean="0">
                <a:latin typeface="Times New Roman" panose="02020603050405020304" pitchFamily="18" charset="0"/>
              </a:rPr>
              <a:pPr/>
              <a:t>32</a:t>
            </a:fld>
            <a:endParaRPr lang="en-US" altLang="en-US" sz="1200" b="0" smtClean="0">
              <a:latin typeface="Times New Roman" panose="02020603050405020304"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999159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A01C9AE-3EB8-4131-AFE0-47ED9857FA30}" type="slidenum">
              <a:rPr lang="en-US" altLang="en-US" sz="1200" b="0" smtClean="0">
                <a:latin typeface="Times New Roman" panose="02020603050405020304" pitchFamily="18" charset="0"/>
              </a:rPr>
              <a:pPr/>
              <a:t>33</a:t>
            </a:fld>
            <a:endParaRPr lang="en-US" altLang="en-US" sz="1200" b="0" smtClean="0">
              <a:latin typeface="Times New Roman" panose="02020603050405020304"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8804359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1B5C5E57-C502-46F5-A6FA-52E9CC0CCDFF}" type="slidenum">
              <a:rPr lang="en-US" altLang="en-US" sz="1200" b="0" smtClean="0">
                <a:latin typeface="Times New Roman" panose="02020603050405020304" pitchFamily="18" charset="0"/>
              </a:rPr>
              <a:pPr/>
              <a:t>34</a:t>
            </a:fld>
            <a:endParaRPr lang="en-US" altLang="en-US" sz="1200" b="0" smtClean="0">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5906794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C6346A55-868D-4BEB-9AD8-0A11D616C1A6}" type="slidenum">
              <a:rPr lang="en-US" altLang="en-US" sz="1200" b="0" smtClean="0">
                <a:latin typeface="Times New Roman" panose="02020603050405020304" pitchFamily="18" charset="0"/>
              </a:rPr>
              <a:pPr/>
              <a:t>35</a:t>
            </a:fld>
            <a:endParaRPr lang="en-US" altLang="en-US" sz="1200" b="0" smtClean="0">
              <a:latin typeface="Times New Roman" panose="02020603050405020304"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7957844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91C277BC-7A58-4872-ACDE-7277083FC46E}" type="slidenum">
              <a:rPr lang="en-US" altLang="en-US" sz="1200" b="0" smtClean="0">
                <a:latin typeface="Times New Roman" panose="02020603050405020304" pitchFamily="18" charset="0"/>
              </a:rPr>
              <a:pPr/>
              <a:t>36</a:t>
            </a:fld>
            <a:endParaRPr lang="en-US" altLang="en-US" sz="1200" b="0" smtClean="0">
              <a:latin typeface="Times New Roman" panose="02020603050405020304"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508517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259F9D25-C238-42C7-99E3-177952799822}" type="slidenum">
              <a:rPr lang="en-US" altLang="en-US" sz="1200" b="0" smtClean="0">
                <a:latin typeface="Times New Roman" panose="02020603050405020304" pitchFamily="18" charset="0"/>
              </a:rPr>
              <a:pPr/>
              <a:t>37</a:t>
            </a:fld>
            <a:endParaRPr lang="en-US" altLang="en-US" sz="1200" b="0" smtClean="0">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6796625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9D51665-CD69-4F93-99B8-876B9B59FB31}" type="slidenum">
              <a:rPr lang="en-US" altLang="en-US" sz="1200" b="0" smtClean="0">
                <a:latin typeface="Times New Roman" panose="02020603050405020304" pitchFamily="18" charset="0"/>
              </a:rPr>
              <a:pPr/>
              <a:t>38</a:t>
            </a:fld>
            <a:endParaRPr lang="en-US" altLang="en-US" sz="1200" b="0" smtClean="0">
              <a:latin typeface="Times New Roman" panose="02020603050405020304"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41267044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9C68C3A7-A2B3-4276-9A77-83721DAC9BB5}" type="slidenum">
              <a:rPr lang="en-US" altLang="en-US" sz="1200" b="0" smtClean="0">
                <a:latin typeface="Times New Roman" panose="02020603050405020304" pitchFamily="18" charset="0"/>
              </a:rPr>
              <a:pPr/>
              <a:t>39</a:t>
            </a:fld>
            <a:endParaRPr lang="en-US" altLang="en-US" sz="1200" b="0" smtClean="0">
              <a:latin typeface="Times New Roman" panose="02020603050405020304" pitchFamily="18"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6262686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DEF2160-AE7C-46DB-8D86-7F584C503A6B}" type="slidenum">
              <a:rPr lang="en-US" altLang="en-US" sz="1200" b="0" smtClean="0">
                <a:latin typeface="Times New Roman" panose="02020603050405020304" pitchFamily="18" charset="0"/>
              </a:rPr>
              <a:pPr/>
              <a:t>40</a:t>
            </a:fld>
            <a:endParaRPr lang="en-US" altLang="en-US" sz="1200" b="0" smtClean="0">
              <a:latin typeface="Times New Roman" panose="02020603050405020304"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266434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697B8B73-1C46-4628-88F6-90B6F4A9E3FF}" type="slidenum">
              <a:rPr lang="en-US" altLang="en-US" sz="1200" b="0" smtClean="0">
                <a:latin typeface="Times New Roman" panose="02020603050405020304" pitchFamily="18" charset="0"/>
              </a:rPr>
              <a:pPr/>
              <a:t>5</a:t>
            </a:fld>
            <a:endParaRPr lang="en-US" altLang="en-US" sz="1200" b="0" smtClean="0">
              <a:latin typeface="Times New Roman" panose="02020603050405020304" pitchFamily="18" charset="0"/>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0307062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5B7FF8E3-3C9C-418E-B381-8CBF8CEEB792}" type="slidenum">
              <a:rPr lang="en-US" altLang="en-US" sz="1200" b="0" smtClean="0">
                <a:latin typeface="Times New Roman" panose="02020603050405020304" pitchFamily="18" charset="0"/>
              </a:rPr>
              <a:pPr/>
              <a:t>41</a:t>
            </a:fld>
            <a:endParaRPr lang="en-US" altLang="en-US" sz="1200" b="0" smtClean="0">
              <a:latin typeface="Times New Roman" panose="02020603050405020304"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4235872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7FD7039E-AC26-4C68-BAE0-36583161F8BD}" type="slidenum">
              <a:rPr lang="en-US" altLang="en-US" sz="1200" b="0" smtClean="0">
                <a:latin typeface="Times New Roman" panose="02020603050405020304" pitchFamily="18" charset="0"/>
              </a:rPr>
              <a:pPr/>
              <a:t>42</a:t>
            </a:fld>
            <a:endParaRPr lang="en-US" altLang="en-US" sz="1200" b="0" smtClean="0">
              <a:latin typeface="Times New Roman" panose="02020603050405020304"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7126310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F17B777A-9805-40DC-BBFA-07401CE530B0}" type="slidenum">
              <a:rPr lang="en-US" altLang="en-US" sz="1200" b="0" smtClean="0">
                <a:latin typeface="Times New Roman" panose="02020603050405020304" pitchFamily="18" charset="0"/>
              </a:rPr>
              <a:pPr/>
              <a:t>43</a:t>
            </a:fld>
            <a:endParaRPr lang="en-US" altLang="en-US" sz="1200" b="0" smtClean="0">
              <a:latin typeface="Times New Roman" panose="02020603050405020304" pitchFamily="18"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4687268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0450349C-5C9D-4EFB-AE3C-AF37CB08B731}" type="slidenum">
              <a:rPr lang="en-US" altLang="en-US" sz="1200" b="0" smtClean="0">
                <a:latin typeface="Times New Roman" panose="02020603050405020304" pitchFamily="18" charset="0"/>
              </a:rPr>
              <a:pPr/>
              <a:t>44</a:t>
            </a:fld>
            <a:endParaRPr lang="en-US" altLang="en-US" sz="1200" b="0" smtClean="0">
              <a:latin typeface="Times New Roman" panose="02020603050405020304"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2863594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FAAD8C1C-D05E-41AE-9C22-81EF61A30B98}" type="slidenum">
              <a:rPr lang="en-US" altLang="en-US" sz="1200" b="0" smtClean="0">
                <a:latin typeface="Times New Roman" panose="02020603050405020304" pitchFamily="18" charset="0"/>
              </a:rPr>
              <a:pPr/>
              <a:t>45</a:t>
            </a:fld>
            <a:endParaRPr lang="en-US" altLang="en-US" sz="1200" b="0" smtClean="0">
              <a:latin typeface="Times New Roman" panose="02020603050405020304" pitchFamily="18"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4583892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C5D46E4E-D8C9-43FE-864B-0AFD6159146A}" type="slidenum">
              <a:rPr lang="en-US" altLang="en-US" sz="1200" b="0" smtClean="0">
                <a:latin typeface="Times New Roman" panose="02020603050405020304" pitchFamily="18" charset="0"/>
              </a:rPr>
              <a:pPr/>
              <a:t>46</a:t>
            </a:fld>
            <a:endParaRPr lang="en-US" altLang="en-US" sz="1200" b="0" smtClean="0">
              <a:latin typeface="Times New Roman" panose="02020603050405020304"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684678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00DC6A50-FB58-4A24-9CAB-A96898D52DAF}" type="slidenum">
              <a:rPr lang="en-US" altLang="en-US" sz="1200" b="0" smtClean="0">
                <a:latin typeface="Times New Roman" panose="02020603050405020304" pitchFamily="18" charset="0"/>
              </a:rPr>
              <a:pPr/>
              <a:t>47</a:t>
            </a:fld>
            <a:endParaRPr lang="en-US" altLang="en-US" sz="1200" b="0" smtClean="0">
              <a:latin typeface="Times New Roman" panose="02020603050405020304" pitchFamily="18"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8374011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1D78C650-89C7-4E11-9C38-43C438B5805A}" type="slidenum">
              <a:rPr lang="en-US" altLang="en-US" sz="1200" b="0" smtClean="0">
                <a:latin typeface="Times New Roman" panose="02020603050405020304" pitchFamily="18" charset="0"/>
              </a:rPr>
              <a:pPr/>
              <a:t>48</a:t>
            </a:fld>
            <a:endParaRPr lang="en-US" altLang="en-US" sz="1200" b="0" smtClean="0">
              <a:latin typeface="Times New Roman" panose="02020603050405020304"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532874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06465316-9B4B-4006-90F0-BCC562753058}" type="slidenum">
              <a:rPr lang="en-US" altLang="en-US" sz="1200" b="0" smtClean="0">
                <a:latin typeface="Times New Roman" panose="02020603050405020304" pitchFamily="18" charset="0"/>
              </a:rPr>
              <a:pPr/>
              <a:t>49</a:t>
            </a:fld>
            <a:endParaRPr lang="en-US" altLang="en-US" sz="1200" b="0" smtClean="0">
              <a:latin typeface="Times New Roman" panose="02020603050405020304"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3730398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475DD893-8903-4F7E-96F8-19D5C53774F0}" type="slidenum">
              <a:rPr lang="en-US" altLang="en-US" sz="1200" b="0" smtClean="0">
                <a:latin typeface="Times New Roman" panose="02020603050405020304" pitchFamily="18" charset="0"/>
              </a:rPr>
              <a:pPr/>
              <a:t>50</a:t>
            </a:fld>
            <a:endParaRPr lang="en-US" altLang="en-US" sz="1200" b="0" smtClean="0">
              <a:latin typeface="Times New Roman" panose="02020603050405020304" pitchFamily="18"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117624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7493BB8-6EFB-4084-B77B-0ED7D54896D2}" type="slidenum">
              <a:rPr lang="en-US" altLang="en-US" sz="1200" b="0" smtClean="0">
                <a:latin typeface="Times New Roman" panose="02020603050405020304" pitchFamily="18" charset="0"/>
              </a:rPr>
              <a:pPr/>
              <a:t>6</a:t>
            </a:fld>
            <a:endParaRPr lang="en-US" altLang="en-US" sz="1200" b="0" smtClean="0">
              <a:latin typeface="Times New Roman" panose="02020603050405020304" pitchFamily="18" charset="0"/>
            </a:endParaRP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7950733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255DA1DC-4831-403F-80D7-D81ED985735A}" type="slidenum">
              <a:rPr lang="en-US" altLang="en-US" sz="1200" b="0" smtClean="0">
                <a:latin typeface="Times New Roman" panose="02020603050405020304" pitchFamily="18" charset="0"/>
              </a:rPr>
              <a:pPr/>
              <a:t>51</a:t>
            </a:fld>
            <a:endParaRPr lang="en-US" altLang="en-US" sz="1200" b="0" smtClean="0">
              <a:latin typeface="Times New Roman" panose="02020603050405020304" pitchFamily="18"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42052678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2066E09-5445-4802-97F9-388EC6040F76}" type="slidenum">
              <a:rPr lang="en-US" altLang="en-US" sz="1200" b="0" smtClean="0">
                <a:latin typeface="Times New Roman" panose="02020603050405020304" pitchFamily="18" charset="0"/>
              </a:rPr>
              <a:pPr/>
              <a:t>52</a:t>
            </a:fld>
            <a:endParaRPr lang="en-US" altLang="en-US" sz="1200" b="0" smtClean="0">
              <a:latin typeface="Times New Roman" panose="02020603050405020304" pitchFamily="18"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237823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B32C5B6-4F53-4235-A998-854F0E8D02E7}" type="slidenum">
              <a:rPr lang="en-US" altLang="en-US" sz="1200" b="0" smtClean="0">
                <a:latin typeface="Times New Roman" panose="02020603050405020304" pitchFamily="18" charset="0"/>
              </a:rPr>
              <a:pPr/>
              <a:t>53</a:t>
            </a:fld>
            <a:endParaRPr lang="en-US" altLang="en-US" sz="1200" b="0" smtClean="0">
              <a:latin typeface="Times New Roman" panose="02020603050405020304"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1049141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E0731E0-ABFD-4F4F-9035-187CBDC5079B}" type="slidenum">
              <a:rPr lang="en-US" altLang="en-US" sz="1200" b="0" smtClean="0">
                <a:latin typeface="Times New Roman" panose="02020603050405020304" pitchFamily="18" charset="0"/>
              </a:rPr>
              <a:pPr/>
              <a:t>54</a:t>
            </a:fld>
            <a:endParaRPr lang="en-US" altLang="en-US" sz="1200" b="0" smtClean="0">
              <a:latin typeface="Times New Roman" panose="02020603050405020304" pitchFamily="18"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91661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C965CE2-01C1-4B8D-B22A-D81ED78873CE}" type="slidenum">
              <a:rPr lang="en-US" altLang="en-US" sz="1200" b="0" smtClean="0">
                <a:latin typeface="Times New Roman" panose="02020603050405020304" pitchFamily="18" charset="0"/>
              </a:rPr>
              <a:pPr/>
              <a:t>55</a:t>
            </a:fld>
            <a:endParaRPr lang="en-US" altLang="en-US" sz="1200" b="0" smtClean="0">
              <a:latin typeface="Times New Roman" panose="02020603050405020304"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0415636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C34D2FE2-12C1-4F58-9061-2F529008DDF5}" type="slidenum">
              <a:rPr lang="en-US" altLang="en-US" sz="1200" b="0" smtClean="0">
                <a:latin typeface="Times New Roman" panose="02020603050405020304" pitchFamily="18" charset="0"/>
              </a:rPr>
              <a:pPr/>
              <a:t>56</a:t>
            </a:fld>
            <a:endParaRPr lang="en-US" altLang="en-US" sz="1200" b="0" smtClean="0">
              <a:latin typeface="Times New Roman" panose="02020603050405020304" pitchFamily="18"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3334930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0EF059EA-DEC2-4FDE-B61C-BA1685AAFE53}" type="slidenum">
              <a:rPr lang="en-US" altLang="en-US" sz="1200" b="0" smtClean="0">
                <a:latin typeface="Times New Roman" panose="02020603050405020304" pitchFamily="18" charset="0"/>
              </a:rPr>
              <a:pPr/>
              <a:t>57</a:t>
            </a:fld>
            <a:endParaRPr lang="en-US" altLang="en-US" sz="1200" b="0" smtClean="0">
              <a:latin typeface="Times New Roman" panose="02020603050405020304" pitchFamily="18"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6865831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B37B06AF-58CD-4D29-A533-322EDC0E41FE}" type="slidenum">
              <a:rPr lang="en-US" altLang="en-US" sz="1200" b="0" smtClean="0">
                <a:latin typeface="Times New Roman" panose="02020603050405020304" pitchFamily="18" charset="0"/>
              </a:rPr>
              <a:pPr/>
              <a:t>58</a:t>
            </a:fld>
            <a:endParaRPr lang="en-US" altLang="en-US" sz="1200" b="0" smtClean="0">
              <a:latin typeface="Times New Roman" panose="02020603050405020304" pitchFamily="18"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1530117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F69DDABE-5627-4EC5-AE85-50C66D15FE0C}" type="slidenum">
              <a:rPr lang="en-US" altLang="en-US" sz="1200" b="0" smtClean="0">
                <a:latin typeface="Times New Roman" panose="02020603050405020304" pitchFamily="18" charset="0"/>
              </a:rPr>
              <a:pPr/>
              <a:t>59</a:t>
            </a:fld>
            <a:endParaRPr lang="en-US" altLang="en-US" sz="1200" b="0" smtClean="0">
              <a:latin typeface="Times New Roman" panose="02020603050405020304" pitchFamily="18"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1749849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0EB4F182-9618-487D-AA9E-904DA80DBB90}" type="slidenum">
              <a:rPr lang="en-US" altLang="en-US" sz="1200" b="0" smtClean="0">
                <a:latin typeface="Times New Roman" panose="02020603050405020304" pitchFamily="18" charset="0"/>
              </a:rPr>
              <a:pPr/>
              <a:t>60</a:t>
            </a:fld>
            <a:endParaRPr lang="en-US" altLang="en-US" sz="1200" b="0" smtClean="0">
              <a:latin typeface="Times New Roman" panose="02020603050405020304" pitchFamily="18"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452473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1ED1030D-14AD-4289-8020-E7590625538B}" type="slidenum">
              <a:rPr lang="en-US" altLang="en-US" sz="1200" b="0" smtClean="0">
                <a:latin typeface="Times New Roman" panose="02020603050405020304" pitchFamily="18" charset="0"/>
              </a:rPr>
              <a:pPr/>
              <a:t>7</a:t>
            </a:fld>
            <a:endParaRPr lang="en-US" altLang="en-US" sz="1200" b="0" smtClean="0">
              <a:latin typeface="Times New Roman" panose="02020603050405020304" pitchFamily="18"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6579948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3B20FC6-DF7E-4C61-8D37-9A71E2FCCB28}" type="slidenum">
              <a:rPr lang="en-US" altLang="en-US" sz="1200" b="0" smtClean="0">
                <a:latin typeface="Times New Roman" panose="02020603050405020304" pitchFamily="18" charset="0"/>
              </a:rPr>
              <a:pPr/>
              <a:t>61</a:t>
            </a:fld>
            <a:endParaRPr lang="en-US" altLang="en-US" sz="1200" b="0" smtClean="0">
              <a:latin typeface="Times New Roman" panose="02020603050405020304" pitchFamily="18"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9711341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067CBB5F-B521-49B9-8F85-39D3B67C096F}" type="slidenum">
              <a:rPr lang="en-US" altLang="en-US" sz="1200" b="0" smtClean="0">
                <a:latin typeface="Times New Roman" panose="02020603050405020304" pitchFamily="18" charset="0"/>
              </a:rPr>
              <a:pPr/>
              <a:t>62</a:t>
            </a:fld>
            <a:endParaRPr lang="en-US" altLang="en-US" sz="1200" b="0" smtClean="0">
              <a:latin typeface="Times New Roman" panose="02020603050405020304" pitchFamily="18" charset="0"/>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7943885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59507F8-C9AE-445D-890F-6BBEDB30A9AB}" type="slidenum">
              <a:rPr lang="en-US" altLang="en-US" sz="1200" b="0" smtClean="0">
                <a:latin typeface="Times New Roman" panose="02020603050405020304" pitchFamily="18" charset="0"/>
              </a:rPr>
              <a:pPr/>
              <a:t>63</a:t>
            </a:fld>
            <a:endParaRPr lang="en-US" altLang="en-US" sz="1200" b="0" smtClean="0">
              <a:latin typeface="Times New Roman" panose="02020603050405020304" pitchFamily="18" charset="0"/>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0969305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CAFAACD-AF9D-4850-89F5-C784865C09DD}" type="slidenum">
              <a:rPr lang="en-US" altLang="en-US" sz="1200" b="0" smtClean="0">
                <a:latin typeface="Times New Roman" panose="02020603050405020304" pitchFamily="18" charset="0"/>
              </a:rPr>
              <a:pPr/>
              <a:t>64</a:t>
            </a:fld>
            <a:endParaRPr lang="en-US" altLang="en-US" sz="1200" b="0" smtClean="0">
              <a:latin typeface="Times New Roman" panose="02020603050405020304" pitchFamily="18" charset="0"/>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7147002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9A677484-D4E7-4934-997F-5C990D7B0115}" type="slidenum">
              <a:rPr lang="en-US" altLang="en-US" sz="1200" b="0" smtClean="0">
                <a:latin typeface="Times New Roman" panose="02020603050405020304" pitchFamily="18" charset="0"/>
              </a:rPr>
              <a:pPr/>
              <a:t>65</a:t>
            </a:fld>
            <a:endParaRPr lang="en-US" altLang="en-US" sz="1200" b="0" smtClean="0">
              <a:latin typeface="Times New Roman" panose="02020603050405020304" pitchFamily="18" charset="0"/>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7270679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7B9083D6-FCAC-4FC4-84BC-8BC3B07A9ABF}" type="slidenum">
              <a:rPr lang="en-US" altLang="en-US" sz="1200" b="0" smtClean="0">
                <a:latin typeface="Times New Roman" panose="02020603050405020304" pitchFamily="18" charset="0"/>
              </a:rPr>
              <a:pPr/>
              <a:t>66</a:t>
            </a:fld>
            <a:endParaRPr lang="en-US" altLang="en-US" sz="1200" b="0" smtClean="0">
              <a:latin typeface="Times New Roman" panose="02020603050405020304" pitchFamily="18" charset="0"/>
            </a:endParaRPr>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3712181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7CEF1FD-4E11-4C56-92D7-4C85052143A4}" type="slidenum">
              <a:rPr lang="en-US" altLang="en-US" sz="1200" b="0" smtClean="0">
                <a:latin typeface="Times New Roman" panose="02020603050405020304" pitchFamily="18" charset="0"/>
              </a:rPr>
              <a:pPr/>
              <a:t>67</a:t>
            </a:fld>
            <a:endParaRPr lang="en-US" altLang="en-US" sz="1200" b="0" smtClean="0">
              <a:latin typeface="Times New Roman" panose="02020603050405020304" pitchFamily="18" charset="0"/>
            </a:endParaRPr>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9209621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C1BEADA9-D4D9-41B1-A2DE-7CA967DB3A00}" type="slidenum">
              <a:rPr lang="en-US" altLang="en-US" sz="1200" b="0" smtClean="0">
                <a:latin typeface="Times New Roman" panose="02020603050405020304" pitchFamily="18" charset="0"/>
              </a:rPr>
              <a:pPr/>
              <a:t>68</a:t>
            </a:fld>
            <a:endParaRPr lang="en-US" altLang="en-US" sz="1200" b="0" smtClean="0">
              <a:latin typeface="Times New Roman" panose="02020603050405020304" pitchFamily="18" charset="0"/>
            </a:endParaRPr>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6764635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16A1489-20CB-407B-9EDA-5671DD424E10}" type="slidenum">
              <a:rPr lang="en-US" altLang="en-US" sz="1200" b="0" smtClean="0">
                <a:latin typeface="Times New Roman" panose="02020603050405020304" pitchFamily="18" charset="0"/>
              </a:rPr>
              <a:pPr/>
              <a:t>69</a:t>
            </a:fld>
            <a:endParaRPr lang="en-US" altLang="en-US" sz="1200" b="0" smtClean="0">
              <a:latin typeface="Times New Roman" panose="02020603050405020304" pitchFamily="18" charset="0"/>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6739291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21A6F00D-6484-4AC5-9726-C946AD11E17C}" type="slidenum">
              <a:rPr lang="en-US" altLang="en-US" sz="1200" b="0" smtClean="0">
                <a:latin typeface="Times New Roman" panose="02020603050405020304" pitchFamily="18" charset="0"/>
              </a:rPr>
              <a:pPr/>
              <a:t>70</a:t>
            </a:fld>
            <a:endParaRPr lang="en-US" altLang="en-US" sz="1200" b="0" smtClean="0">
              <a:latin typeface="Times New Roman" panose="02020603050405020304" pitchFamily="18" charset="0"/>
            </a:endParaRPr>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964986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C0A8ECE9-8250-4E67-8908-293B6C7844B2}" type="slidenum">
              <a:rPr lang="en-US" altLang="en-US" sz="1200" b="0" smtClean="0">
                <a:latin typeface="Times New Roman" panose="02020603050405020304" pitchFamily="18" charset="0"/>
              </a:rPr>
              <a:pPr/>
              <a:t>8</a:t>
            </a:fld>
            <a:endParaRPr lang="en-US" altLang="en-US" sz="1200" b="0" smtClean="0">
              <a:latin typeface="Times New Roman" panose="02020603050405020304" pitchFamily="18"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0662635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21922CE2-0CC1-4267-AB26-8F2CEF21FCB6}" type="slidenum">
              <a:rPr lang="en-US" altLang="en-US" sz="1200" b="0" smtClean="0">
                <a:latin typeface="Times New Roman" panose="02020603050405020304" pitchFamily="18" charset="0"/>
              </a:rPr>
              <a:pPr/>
              <a:t>71</a:t>
            </a:fld>
            <a:endParaRPr lang="en-US" altLang="en-US" sz="1200" b="0" smtClean="0">
              <a:latin typeface="Times New Roman" panose="02020603050405020304" pitchFamily="18" charset="0"/>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0407734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353C941-C5D4-4835-86BD-92AF53CB82BE}" type="slidenum">
              <a:rPr lang="en-US" altLang="en-US" sz="1200" b="0" smtClean="0">
                <a:latin typeface="Times New Roman" panose="02020603050405020304" pitchFamily="18" charset="0"/>
              </a:rPr>
              <a:pPr/>
              <a:t>72</a:t>
            </a:fld>
            <a:endParaRPr lang="en-US" altLang="en-US" sz="1200" b="0" smtClean="0">
              <a:latin typeface="Times New Roman" panose="02020603050405020304" pitchFamily="18" charset="0"/>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6952770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0BCD1452-071C-4528-9159-C3AE04A52687}" type="slidenum">
              <a:rPr lang="en-US" altLang="en-US" sz="1200" b="0" smtClean="0">
                <a:latin typeface="Times New Roman" panose="02020603050405020304" pitchFamily="18" charset="0"/>
              </a:rPr>
              <a:pPr/>
              <a:t>73</a:t>
            </a:fld>
            <a:endParaRPr lang="en-US" altLang="en-US" sz="1200" b="0" smtClean="0">
              <a:latin typeface="Times New Roman" panose="02020603050405020304" pitchFamily="18" charset="0"/>
            </a:endParaRP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4033169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5FB36D8F-CE99-4F2E-AFC9-6F517483DA19}" type="slidenum">
              <a:rPr lang="en-US" altLang="en-US" sz="1200" b="0" smtClean="0">
                <a:latin typeface="Times New Roman" panose="02020603050405020304" pitchFamily="18" charset="0"/>
              </a:rPr>
              <a:pPr/>
              <a:t>74</a:t>
            </a:fld>
            <a:endParaRPr lang="en-US" altLang="en-US" sz="1200" b="0" smtClean="0">
              <a:latin typeface="Times New Roman" panose="02020603050405020304" pitchFamily="18" charset="0"/>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8953985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B7AB5A45-A569-4CFB-8E44-1E2357446B02}" type="slidenum">
              <a:rPr lang="en-US" altLang="en-US" sz="1200" b="0" smtClean="0">
                <a:latin typeface="Times New Roman" panose="02020603050405020304" pitchFamily="18" charset="0"/>
              </a:rPr>
              <a:pPr/>
              <a:t>75</a:t>
            </a:fld>
            <a:endParaRPr lang="en-US" altLang="en-US" sz="1200" b="0" smtClean="0">
              <a:latin typeface="Times New Roman" panose="02020603050405020304" pitchFamily="18" charset="0"/>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3428457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5DC0C71-D439-48B6-91D2-C9B8021DAFC8}" type="slidenum">
              <a:rPr lang="en-US" altLang="en-US" sz="1200" b="0" smtClean="0">
                <a:latin typeface="Times New Roman" panose="02020603050405020304" pitchFamily="18" charset="0"/>
              </a:rPr>
              <a:pPr/>
              <a:t>76</a:t>
            </a:fld>
            <a:endParaRPr lang="en-US" altLang="en-US" sz="1200" b="0" smtClean="0">
              <a:latin typeface="Times New Roman" panose="02020603050405020304" pitchFamily="18"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6930251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5DC0C71-D439-48B6-91D2-C9B8021DAFC8}" type="slidenum">
              <a:rPr lang="en-US" altLang="en-US" sz="1200" b="0" smtClean="0">
                <a:latin typeface="Times New Roman" panose="02020603050405020304" pitchFamily="18" charset="0"/>
              </a:rPr>
              <a:pPr/>
              <a:t>77</a:t>
            </a:fld>
            <a:endParaRPr lang="en-US" altLang="en-US" sz="1200" b="0" smtClean="0">
              <a:latin typeface="Times New Roman" panose="02020603050405020304" pitchFamily="18"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0279572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BB21A51D-AF09-486A-B15A-76B1785982D5}" type="slidenum">
              <a:rPr lang="en-US" altLang="en-US" sz="1200" b="0" smtClean="0">
                <a:latin typeface="Times New Roman" panose="02020603050405020304" pitchFamily="18" charset="0"/>
              </a:rPr>
              <a:pPr/>
              <a:t>78</a:t>
            </a:fld>
            <a:endParaRPr lang="en-US" altLang="en-US" sz="1200" b="0" smtClean="0">
              <a:latin typeface="Times New Roman" panose="02020603050405020304" pitchFamily="18"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1782277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C2136446-5D4E-4F2A-B719-2BE972896F24}" type="slidenum">
              <a:rPr lang="en-US" altLang="en-US" sz="1200" b="0" smtClean="0">
                <a:latin typeface="Times New Roman" panose="02020603050405020304" pitchFamily="18" charset="0"/>
              </a:rPr>
              <a:pPr/>
              <a:t>79</a:t>
            </a:fld>
            <a:endParaRPr lang="en-US" altLang="en-US" sz="1200" b="0" smtClean="0">
              <a:latin typeface="Times New Roman" panose="02020603050405020304" pitchFamily="18" charset="0"/>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1081623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05AAD67-ECEB-49C8-8DEE-1EAE3D58F7B3}" type="slidenum">
              <a:rPr lang="en-US" altLang="en-US" sz="1200" b="0" smtClean="0">
                <a:latin typeface="Times New Roman" panose="02020603050405020304" pitchFamily="18" charset="0"/>
              </a:rPr>
              <a:pPr/>
              <a:t>80</a:t>
            </a:fld>
            <a:endParaRPr lang="en-US" altLang="en-US" sz="1200" b="0" smtClean="0">
              <a:latin typeface="Times New Roman" panose="02020603050405020304" pitchFamily="18"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063520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CD2C2492-CAE5-4452-A3CC-EE0F1C8E91B5}" type="slidenum">
              <a:rPr lang="en-US" altLang="en-US" sz="1200" b="0" smtClean="0">
                <a:latin typeface="Times New Roman" panose="02020603050405020304" pitchFamily="18" charset="0"/>
              </a:rPr>
              <a:pPr/>
              <a:t>9</a:t>
            </a:fld>
            <a:endParaRPr lang="en-US" altLang="en-US" sz="1200" b="0" smtClean="0">
              <a:latin typeface="Times New Roman" panose="02020603050405020304"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0308468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C480FC76-BE59-479D-9794-C6C0EAE4CDA7}" type="slidenum">
              <a:rPr lang="en-US" altLang="en-US" sz="1200" b="0" smtClean="0">
                <a:latin typeface="Times New Roman" panose="02020603050405020304" pitchFamily="18" charset="0"/>
              </a:rPr>
              <a:pPr/>
              <a:t>81</a:t>
            </a:fld>
            <a:endParaRPr lang="en-US" altLang="en-US" sz="1200" b="0" smtClean="0">
              <a:latin typeface="Times New Roman" panose="02020603050405020304" pitchFamily="18" charset="0"/>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375860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6790E6D9-215B-461D-BD51-A2F68FCAD0C8}" type="slidenum">
              <a:rPr lang="en-US" altLang="en-US" sz="1200" b="0" smtClean="0">
                <a:latin typeface="Times New Roman" panose="02020603050405020304" pitchFamily="18" charset="0"/>
              </a:rPr>
              <a:pPr/>
              <a:t>82</a:t>
            </a:fld>
            <a:endParaRPr lang="en-US" altLang="en-US" sz="1200" b="0" smtClean="0">
              <a:latin typeface="Times New Roman" panose="02020603050405020304" pitchFamily="18" charset="0"/>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5916416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8177A203-8E75-421B-ADA4-8F662FB8CD9A}" type="slidenum">
              <a:rPr lang="en-US" altLang="en-US" sz="1200" b="0" smtClean="0">
                <a:latin typeface="Times New Roman" panose="02020603050405020304" pitchFamily="18" charset="0"/>
              </a:rPr>
              <a:pPr/>
              <a:t>83</a:t>
            </a:fld>
            <a:endParaRPr lang="en-US" altLang="en-US" sz="1200" b="0" smtClean="0">
              <a:latin typeface="Times New Roman" panose="02020603050405020304" pitchFamily="18"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567851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5B212B5F-FD04-4BEF-BAF3-D9842FDC354F}" type="slidenum">
              <a:rPr lang="en-US" altLang="en-US" sz="1200" b="0" smtClean="0">
                <a:latin typeface="Times New Roman" panose="02020603050405020304" pitchFamily="18" charset="0"/>
              </a:rPr>
              <a:pPr/>
              <a:t>84</a:t>
            </a:fld>
            <a:endParaRPr lang="en-US" altLang="en-US" sz="1200" b="0" smtClean="0">
              <a:latin typeface="Times New Roman" panose="02020603050405020304" pitchFamily="18" charset="0"/>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9018733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CBF55CA9-0F4B-4C50-9CD9-13C2BAFAB7B0}" type="slidenum">
              <a:rPr lang="en-US" altLang="en-US" sz="1200" b="0" smtClean="0">
                <a:latin typeface="Times New Roman" panose="02020603050405020304" pitchFamily="18" charset="0"/>
              </a:rPr>
              <a:pPr/>
              <a:t>85</a:t>
            </a:fld>
            <a:endParaRPr lang="en-US" altLang="en-US" sz="1200" b="0" smtClean="0">
              <a:latin typeface="Times New Roman" panose="02020603050405020304" pitchFamily="18" charset="0"/>
            </a:endParaRPr>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1774863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02E7C5DC-463D-4C85-ACE5-0564BC3C6A98}" type="slidenum">
              <a:rPr lang="en-US" altLang="en-US" sz="1200" b="0" smtClean="0">
                <a:latin typeface="Times New Roman" panose="02020603050405020304" pitchFamily="18" charset="0"/>
              </a:rPr>
              <a:pPr/>
              <a:t>86</a:t>
            </a:fld>
            <a:endParaRPr lang="en-US" altLang="en-US" sz="1200" b="0" smtClean="0">
              <a:latin typeface="Times New Roman" panose="02020603050405020304" pitchFamily="18" charset="0"/>
            </a:endParaRPr>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7948447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CC8E3ED-4E07-4609-9F7E-2773D98E9370}" type="slidenum">
              <a:rPr lang="en-US" altLang="en-US" sz="1200" b="0" smtClean="0">
                <a:latin typeface="Times New Roman" panose="02020603050405020304" pitchFamily="18" charset="0"/>
              </a:rPr>
              <a:pPr/>
              <a:t>87</a:t>
            </a:fld>
            <a:endParaRPr lang="en-US" altLang="en-US" sz="1200" b="0" smtClean="0">
              <a:latin typeface="Times New Roman" panose="02020603050405020304" pitchFamily="18" charset="0"/>
            </a:endParaRPr>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0522229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950BD81-544B-4BFF-A1FC-C589E0B19AC3}" type="slidenum">
              <a:rPr lang="en-US" altLang="en-US" sz="1200" b="0" smtClean="0">
                <a:latin typeface="Times New Roman" panose="02020603050405020304" pitchFamily="18" charset="0"/>
              </a:rPr>
              <a:pPr/>
              <a:t>88</a:t>
            </a:fld>
            <a:endParaRPr lang="en-US" altLang="en-US" sz="1200" b="0" smtClean="0">
              <a:latin typeface="Times New Roman" panose="02020603050405020304" pitchFamily="18" charset="0"/>
            </a:endParaRPr>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7595271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B6BAD3B-863A-4C5D-88CC-16280A119CA0}" type="slidenum">
              <a:rPr lang="en-US" altLang="en-US" sz="1200" b="0" smtClean="0">
                <a:latin typeface="Times New Roman" panose="02020603050405020304" pitchFamily="18" charset="0"/>
              </a:rPr>
              <a:pPr/>
              <a:t>89</a:t>
            </a:fld>
            <a:endParaRPr lang="en-US" altLang="en-US" sz="1200" b="0" smtClean="0">
              <a:latin typeface="Times New Roman" panose="02020603050405020304" pitchFamily="18" charset="0"/>
            </a:endParaRPr>
          </a:p>
        </p:txBody>
      </p:sp>
      <p:sp>
        <p:nvSpPr>
          <p:cNvPr id="244739" name="Rectangle 2"/>
          <p:cNvSpPr>
            <a:spLocks noGrp="1" noRot="1" noChangeAspect="1" noChangeArrowheads="1" noTextEdit="1"/>
          </p:cNvSpPr>
          <p:nvPr>
            <p:ph type="sldImg"/>
          </p:nvPr>
        </p:nvSpPr>
        <p:spPr>
          <a:ln/>
        </p:spPr>
      </p:sp>
      <p:sp>
        <p:nvSpPr>
          <p:cNvPr id="24474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1278654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1F52C2AD-13EB-49F6-B8C1-92E7FF2F53DF}" type="slidenum">
              <a:rPr lang="en-US" altLang="en-US" sz="1200" b="0" smtClean="0">
                <a:latin typeface="Times New Roman" panose="02020603050405020304" pitchFamily="18" charset="0"/>
              </a:rPr>
              <a:pPr/>
              <a:t>90</a:t>
            </a:fld>
            <a:endParaRPr lang="en-US" altLang="en-US" sz="1200" b="0" smtClean="0">
              <a:latin typeface="Times New Roman" panose="02020603050405020304" pitchFamily="18" charset="0"/>
            </a:endParaRPr>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470042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4F45FBE5-AAE6-436A-A092-F417FA79142A}" type="slidenum">
              <a:rPr lang="en-US" altLang="en-US" sz="1200" b="0" smtClean="0">
                <a:latin typeface="Times New Roman" panose="02020603050405020304" pitchFamily="18" charset="0"/>
              </a:rPr>
              <a:pPr/>
              <a:t>10</a:t>
            </a:fld>
            <a:endParaRPr lang="en-US" altLang="en-US" sz="1200" b="0" smtClean="0">
              <a:latin typeface="Times New Roman" panose="02020603050405020304"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424786000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42513D1F-67DF-4E95-82CB-EA6707C0CBF3}" type="slidenum">
              <a:rPr lang="en-US" altLang="en-US" sz="1200" b="0" smtClean="0">
                <a:latin typeface="Times New Roman" panose="02020603050405020304" pitchFamily="18" charset="0"/>
              </a:rPr>
              <a:pPr/>
              <a:t>91</a:t>
            </a:fld>
            <a:endParaRPr lang="en-US" altLang="en-US" sz="1200" b="0" smtClean="0">
              <a:latin typeface="Times New Roman" panose="02020603050405020304" pitchFamily="18" charset="0"/>
            </a:endParaRPr>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03599745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5E4EE363-A9F3-46B1-B73B-F5449D3C1BDD}" type="slidenum">
              <a:rPr lang="en-US" altLang="en-US" sz="1200" b="0" smtClean="0">
                <a:latin typeface="Times New Roman" panose="02020603050405020304" pitchFamily="18" charset="0"/>
              </a:rPr>
              <a:pPr/>
              <a:t>92</a:t>
            </a:fld>
            <a:endParaRPr lang="en-US" altLang="en-US" sz="1200" b="0" smtClean="0">
              <a:latin typeface="Times New Roman" panose="02020603050405020304" pitchFamily="18" charset="0"/>
            </a:endParaRPr>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5641937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6BBA5B75-D051-4F2E-8A22-CADDC75FED3A}" type="slidenum">
              <a:rPr lang="en-US" altLang="en-US" sz="1200" b="0" smtClean="0">
                <a:latin typeface="Times New Roman" panose="02020603050405020304" pitchFamily="18" charset="0"/>
              </a:rPr>
              <a:pPr/>
              <a:t>93</a:t>
            </a:fld>
            <a:endParaRPr lang="en-US" altLang="en-US" sz="1200" b="0" smtClean="0">
              <a:latin typeface="Times New Roman" panose="02020603050405020304" pitchFamily="18" charset="0"/>
            </a:endParaRPr>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5150621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3C3ED87-CBF4-4554-88C1-5A500E380575}" type="slidenum">
              <a:rPr lang="en-US" altLang="en-US" sz="1200" b="0" smtClean="0">
                <a:latin typeface="Times New Roman" panose="02020603050405020304" pitchFamily="18" charset="0"/>
              </a:rPr>
              <a:pPr/>
              <a:t>94</a:t>
            </a:fld>
            <a:endParaRPr lang="en-US" altLang="en-US" sz="1200" b="0" smtClean="0">
              <a:latin typeface="Times New Roman" panose="02020603050405020304" pitchFamily="18" charset="0"/>
            </a:endParaRPr>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77081232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5D6C2717-AE44-4BD1-BC2F-E37F40617E98}" type="slidenum">
              <a:rPr lang="en-US" altLang="en-US" sz="1200" b="0" smtClean="0">
                <a:latin typeface="Times New Roman" panose="02020603050405020304" pitchFamily="18" charset="0"/>
              </a:rPr>
              <a:pPr/>
              <a:t>95</a:t>
            </a:fld>
            <a:endParaRPr lang="en-US" altLang="en-US" sz="1200" b="0" smtClean="0">
              <a:latin typeface="Times New Roman" panose="02020603050405020304" pitchFamily="18" charset="0"/>
            </a:endParaRPr>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0739094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E85476E-1C76-4E01-BA41-AF1A2384B543}" type="slidenum">
              <a:rPr lang="en-US" altLang="en-US" sz="1200" b="0" smtClean="0">
                <a:latin typeface="Times New Roman" panose="02020603050405020304" pitchFamily="18" charset="0"/>
              </a:rPr>
              <a:pPr/>
              <a:t>96</a:t>
            </a:fld>
            <a:endParaRPr lang="en-US" altLang="en-US" sz="1200" b="0" smtClean="0">
              <a:latin typeface="Times New Roman" panose="02020603050405020304" pitchFamily="18" charset="0"/>
            </a:endParaRPr>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6403227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FD6112DB-8C63-4431-B2C8-05DF105A79FF}" type="slidenum">
              <a:rPr lang="en-US" altLang="en-US" sz="1200" b="0" smtClean="0">
                <a:latin typeface="Times New Roman" panose="02020603050405020304" pitchFamily="18" charset="0"/>
              </a:rPr>
              <a:pPr/>
              <a:t>97</a:t>
            </a:fld>
            <a:endParaRPr lang="en-US" altLang="en-US" sz="1200" b="0" smtClean="0">
              <a:latin typeface="Times New Roman" panose="02020603050405020304" pitchFamily="18" charset="0"/>
            </a:endParaRPr>
          </a:p>
        </p:txBody>
      </p:sp>
      <p:sp>
        <p:nvSpPr>
          <p:cNvPr id="265219" name="Rectangle 2"/>
          <p:cNvSpPr>
            <a:spLocks noGrp="1" noRot="1" noChangeAspect="1" noChangeArrowheads="1" noTextEdit="1"/>
          </p:cNvSpPr>
          <p:nvPr>
            <p:ph type="sldImg"/>
          </p:nvPr>
        </p:nvSpPr>
        <p:spPr>
          <a:ln/>
        </p:spPr>
      </p:sp>
      <p:sp>
        <p:nvSpPr>
          <p:cNvPr id="26522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8435187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404BFC8E-1342-474E-A44D-99CA8B64C43E}" type="slidenum">
              <a:rPr lang="en-US" altLang="en-US" sz="1200" b="0" smtClean="0">
                <a:latin typeface="Times New Roman" panose="02020603050405020304" pitchFamily="18" charset="0"/>
              </a:rPr>
              <a:pPr/>
              <a:t>98</a:t>
            </a:fld>
            <a:endParaRPr lang="en-US" altLang="en-US" sz="1200" b="0" smtClean="0">
              <a:latin typeface="Times New Roman" panose="02020603050405020304" pitchFamily="18" charset="0"/>
            </a:endParaRPr>
          </a:p>
        </p:txBody>
      </p:sp>
      <p:sp>
        <p:nvSpPr>
          <p:cNvPr id="267267" name="Rectangle 2"/>
          <p:cNvSpPr>
            <a:spLocks noGrp="1" noRot="1" noChangeAspect="1" noChangeArrowheads="1" noTextEdit="1"/>
          </p:cNvSpPr>
          <p:nvPr>
            <p:ph type="sldImg"/>
          </p:nvPr>
        </p:nvSpPr>
        <p:spPr>
          <a:ln/>
        </p:spPr>
      </p:sp>
      <p:sp>
        <p:nvSpPr>
          <p:cNvPr id="26726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002026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77BAB192-F363-409F-8D02-779BF636E97E}" type="slidenum">
              <a:rPr lang="en-US" altLang="en-US" sz="1200" b="0" smtClean="0">
                <a:latin typeface="Times New Roman" panose="02020603050405020304" pitchFamily="18" charset="0"/>
              </a:rPr>
              <a:pPr/>
              <a:t>99</a:t>
            </a:fld>
            <a:endParaRPr lang="en-US" altLang="en-US" sz="1200" b="0" smtClean="0">
              <a:latin typeface="Times New Roman" panose="02020603050405020304" pitchFamily="18" charset="0"/>
            </a:endParaRPr>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5070908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4A835E45-1A89-4B60-9C9D-A499C1DAF1FB}" type="slidenum">
              <a:rPr lang="en-US" altLang="en-US" sz="1200" b="0" smtClean="0">
                <a:latin typeface="Times New Roman" panose="02020603050405020304" pitchFamily="18" charset="0"/>
              </a:rPr>
              <a:pPr/>
              <a:t>100</a:t>
            </a:fld>
            <a:endParaRPr lang="en-US" altLang="en-US" sz="1200" b="0" smtClean="0">
              <a:latin typeface="Times New Roman" panose="02020603050405020304" pitchFamily="18" charset="0"/>
            </a:endParaRPr>
          </a:p>
        </p:txBody>
      </p:sp>
      <p:sp>
        <p:nvSpPr>
          <p:cNvPr id="271363" name="Rectangle 2"/>
          <p:cNvSpPr>
            <a:spLocks noGrp="1" noRot="1" noChangeAspect="1" noChangeArrowheads="1" noTextEdit="1"/>
          </p:cNvSpPr>
          <p:nvPr>
            <p:ph type="sldImg"/>
          </p:nvPr>
        </p:nvSpPr>
        <p:spPr>
          <a:ln/>
        </p:spPr>
      </p:sp>
      <p:sp>
        <p:nvSpPr>
          <p:cNvPr id="27136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24636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910080" y="359898"/>
            <a:ext cx="987552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910080" y="1850064"/>
            <a:ext cx="987552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F8B341D4-EE3D-4813-B891-59060447C1F2}" type="datetime1">
              <a:rPr lang="en-US" smtClean="0">
                <a:solidFill>
                  <a:srgbClr val="E7DEC9">
                    <a:shade val="50000"/>
                    <a:satMod val="200000"/>
                  </a:srgbClr>
                </a:solidFill>
              </a:rPr>
              <a:t>26-Sep-16</a:t>
            </a:fld>
            <a:endParaRPr lang="en-US" dirty="0">
              <a:solidFill>
                <a:srgbClr val="E7DEC9">
                  <a:shade val="50000"/>
                  <a:satMod val="200000"/>
                </a:srgbClr>
              </a:solidFill>
            </a:endParaRPr>
          </a:p>
        </p:txBody>
      </p:sp>
      <p:sp>
        <p:nvSpPr>
          <p:cNvPr id="20" name="Footer Placeholder 19"/>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10" name="Slide Number Placeholder 9"/>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
        <p:nvSpPr>
          <p:cNvPr id="8" name="Oval 7"/>
          <p:cNvSpPr/>
          <p:nvPr/>
        </p:nvSpPr>
        <p:spPr>
          <a:xfrm>
            <a:off x="1228577" y="1413802"/>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sz="1800" dirty="0">
              <a:solidFill>
                <a:prstClr val="black"/>
              </a:solidFill>
            </a:endParaRPr>
          </a:p>
        </p:txBody>
      </p:sp>
      <p:sp>
        <p:nvSpPr>
          <p:cNvPr id="9" name="Oval 8"/>
          <p:cNvSpPr/>
          <p:nvPr/>
        </p:nvSpPr>
        <p:spPr>
          <a:xfrm>
            <a:off x="1542901" y="1345016"/>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sz="1800" dirty="0">
              <a:solidFill>
                <a:prstClr val="black"/>
              </a:solidFill>
            </a:endParaRPr>
          </a:p>
        </p:txBody>
      </p:sp>
    </p:spTree>
    <p:extLst>
      <p:ext uri="{BB962C8B-B14F-4D97-AF65-F5344CB8AC3E}">
        <p14:creationId xmlns:p14="http://schemas.microsoft.com/office/powerpoint/2010/main" val="1721871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33205C1-9E6B-478A-854C-D152C80DCD0E}" type="datetime1">
              <a:rPr lang="en-US" smtClean="0">
                <a:solidFill>
                  <a:srgbClr val="E7DEC9">
                    <a:shade val="50000"/>
                    <a:satMod val="200000"/>
                  </a:srgbClr>
                </a:solidFill>
              </a:rPr>
              <a:t>26-Sep-16</a:t>
            </a:fld>
            <a:endParaRPr lang="en-US" dirty="0">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val="1013180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274640"/>
            <a:ext cx="24384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524000" y="274641"/>
            <a:ext cx="7416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93AF1BC-E8F4-4E35-98C1-52625A9EA6E6}" type="datetime1">
              <a:rPr lang="en-US" smtClean="0">
                <a:solidFill>
                  <a:srgbClr val="E7DEC9">
                    <a:shade val="50000"/>
                    <a:satMod val="200000"/>
                  </a:srgbClr>
                </a:solidFill>
              </a:rPr>
              <a:t>26-Sep-16</a:t>
            </a:fld>
            <a:endParaRPr lang="en-US" dirty="0">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val="3988527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609600" y="1600200"/>
            <a:ext cx="53848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197600" y="1600200"/>
            <a:ext cx="53848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9"/>
          <p:cNvSpPr>
            <a:spLocks noGrp="1"/>
          </p:cNvSpPr>
          <p:nvPr>
            <p:ph type="dt" sz="half" idx="10"/>
          </p:nvPr>
        </p:nvSpPr>
        <p:spPr/>
        <p:txBody>
          <a:bodyPr/>
          <a:lstStyle>
            <a:lvl1pPr>
              <a:defRPr/>
            </a:lvl1pPr>
          </a:lstStyle>
          <a:p>
            <a:pPr>
              <a:defRPr/>
            </a:pPr>
            <a:fld id="{8C5EBBB8-3D56-4A9F-8CC9-DE847ECEF4BC}" type="datetime1">
              <a:rPr lang="en-US" smtClean="0">
                <a:solidFill>
                  <a:srgbClr val="E7DEC9">
                    <a:shade val="50000"/>
                    <a:satMod val="200000"/>
                  </a:srgbClr>
                </a:solidFill>
              </a:rPr>
              <a:t>26-Sep-16</a:t>
            </a:fld>
            <a:endParaRPr lang="en-US">
              <a:solidFill>
                <a:srgbClr val="E7DEC9">
                  <a:shade val="50000"/>
                  <a:satMod val="200000"/>
                </a:srgbClr>
              </a:solidFill>
            </a:endParaRPr>
          </a:p>
        </p:txBody>
      </p:sp>
      <p:sp>
        <p:nvSpPr>
          <p:cNvPr id="6" name="Footer Placeholder 21"/>
          <p:cNvSpPr>
            <a:spLocks noGrp="1"/>
          </p:cNvSpPr>
          <p:nvPr>
            <p:ph type="ftr" sz="quarter" idx="11"/>
          </p:nvPr>
        </p:nvSpPr>
        <p:spPr/>
        <p:txBody>
          <a:bodyPr/>
          <a:lstStyle>
            <a:lvl1pPr>
              <a:defRPr/>
            </a:lvl1pPr>
          </a:lstStyle>
          <a:p>
            <a:pPr>
              <a:defRPr/>
            </a:pPr>
            <a:endParaRPr lang="en-US">
              <a:solidFill>
                <a:srgbClr val="E7DEC9">
                  <a:shade val="50000"/>
                  <a:satMod val="200000"/>
                </a:srgbClr>
              </a:solidFill>
            </a:endParaRPr>
          </a:p>
        </p:txBody>
      </p:sp>
      <p:sp>
        <p:nvSpPr>
          <p:cNvPr id="7" name="Slide Number Placeholder 17"/>
          <p:cNvSpPr>
            <a:spLocks noGrp="1"/>
          </p:cNvSpPr>
          <p:nvPr>
            <p:ph type="sldNum" sz="quarter" idx="12"/>
          </p:nvPr>
        </p:nvSpPr>
        <p:spPr/>
        <p:txBody>
          <a:bodyPr/>
          <a:lstStyle>
            <a:lvl1pPr>
              <a:defRPr/>
            </a:lvl1pPr>
          </a:lstStyle>
          <a:p>
            <a:pPr>
              <a:defRPr/>
            </a:pPr>
            <a:fld id="{E558C139-5ADA-4E8A-8DD2-36ADB1AC93C5}" type="slidenum">
              <a:rPr lang="en-US">
                <a:solidFill>
                  <a:srgbClr val="E7DEC9">
                    <a:shade val="50000"/>
                    <a:satMod val="200000"/>
                  </a:srgbClr>
                </a:solidFill>
              </a:rPr>
              <a:pPr>
                <a:def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833002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16"/>
          <p:cNvSpPr>
            <a:spLocks noGrp="1" noChangeArrowheads="1"/>
          </p:cNvSpPr>
          <p:nvPr>
            <p:ph type="sldNum" sz="quarter" idx="10"/>
          </p:nvPr>
        </p:nvSpPr>
        <p:spPr>
          <a:ln/>
        </p:spPr>
        <p:txBody>
          <a:bodyPr/>
          <a:lstStyle>
            <a:lvl1pPr>
              <a:defRPr/>
            </a:lvl1pPr>
          </a:lstStyle>
          <a:p>
            <a:pPr>
              <a:defRPr/>
            </a:pPr>
            <a:r>
              <a:rPr lang="en-US" altLang="en-US"/>
              <a:t>10.</a:t>
            </a:r>
            <a:fld id="{F84008A7-347D-4006-883D-C3DA2A4B1093}" type="slidenum">
              <a:rPr lang="en-US" altLang="en-US"/>
              <a:pPr>
                <a:defRPr/>
              </a:pPr>
              <a:t>‹#›</a:t>
            </a:fld>
            <a:endParaRPr lang="en-US" altLang="en-US"/>
          </a:p>
        </p:txBody>
      </p:sp>
    </p:spTree>
    <p:extLst>
      <p:ext uri="{BB962C8B-B14F-4D97-AF65-F5344CB8AC3E}">
        <p14:creationId xmlns:p14="http://schemas.microsoft.com/office/powerpoint/2010/main" val="3910771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F23A22A-DCC4-4995-ADB5-BE322BB3B6A4}" type="datetime1">
              <a:rPr lang="en-US" smtClean="0">
                <a:solidFill>
                  <a:srgbClr val="E7DEC9">
                    <a:shade val="50000"/>
                    <a:satMod val="200000"/>
                  </a:srgbClr>
                </a:solidFill>
              </a:rPr>
              <a:t>26-Sep-16</a:t>
            </a:fld>
            <a:endParaRPr lang="en-US" dirty="0">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val="2026631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043853" y="-54"/>
            <a:ext cx="9144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2" name="Title 1"/>
          <p:cNvSpPr>
            <a:spLocks noGrp="1"/>
          </p:cNvSpPr>
          <p:nvPr>
            <p:ph type="title"/>
          </p:nvPr>
        </p:nvSpPr>
        <p:spPr>
          <a:xfrm>
            <a:off x="3437856" y="2600325"/>
            <a:ext cx="85344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437856" y="1066800"/>
            <a:ext cx="85344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FCA8951B-6EB9-45CD-88EE-A738F7BB4043}" type="datetime1">
              <a:rPr lang="en-US" smtClean="0">
                <a:solidFill>
                  <a:srgbClr val="E7DEC9">
                    <a:shade val="50000"/>
                    <a:satMod val="200000"/>
                  </a:srgbClr>
                </a:solidFill>
              </a:rPr>
              <a:t>26-Sep-16</a:t>
            </a:fld>
            <a:endParaRPr lang="en-US" dirty="0">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
        <p:nvSpPr>
          <p:cNvPr id="10" name="Rectangle 9"/>
          <p:cNvSpPr/>
          <p:nvPr/>
        </p:nvSpPr>
        <p:spPr bwMode="invGray">
          <a:xfrm>
            <a:off x="3048000" y="0"/>
            <a:ext cx="1016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8" name="Oval 7"/>
          <p:cNvSpPr/>
          <p:nvPr/>
        </p:nvSpPr>
        <p:spPr>
          <a:xfrm>
            <a:off x="2896428" y="2814656"/>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sz="1800" dirty="0">
              <a:solidFill>
                <a:prstClr val="black"/>
              </a:solidFill>
            </a:endParaRPr>
          </a:p>
        </p:txBody>
      </p:sp>
      <p:sp>
        <p:nvSpPr>
          <p:cNvPr id="9" name="Oval 8"/>
          <p:cNvSpPr/>
          <p:nvPr/>
        </p:nvSpPr>
        <p:spPr>
          <a:xfrm>
            <a:off x="3210752" y="2745870"/>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sz="1800" dirty="0">
              <a:solidFill>
                <a:prstClr val="black"/>
              </a:solidFill>
            </a:endParaRPr>
          </a:p>
        </p:txBody>
      </p:sp>
    </p:spTree>
    <p:extLst>
      <p:ext uri="{BB962C8B-B14F-4D97-AF65-F5344CB8AC3E}">
        <p14:creationId xmlns:p14="http://schemas.microsoft.com/office/powerpoint/2010/main" val="4080729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91414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703478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C68AE227-34EB-44B7-9A55-0BB239C3EBCA}" type="datetime1">
              <a:rPr lang="en-US" smtClean="0">
                <a:solidFill>
                  <a:srgbClr val="E7DEC9">
                    <a:shade val="50000"/>
                    <a:satMod val="200000"/>
                  </a:srgbClr>
                </a:solidFill>
              </a:rPr>
              <a:t>26-Sep-16</a:t>
            </a:fld>
            <a:endParaRPr lang="en-US" dirty="0">
              <a:solidFill>
                <a:srgbClr val="E7DEC9">
                  <a:shade val="50000"/>
                  <a:satMod val="200000"/>
                </a:srgbClr>
              </a:solidFill>
            </a:endParaRPr>
          </a:p>
        </p:txBody>
      </p:sp>
      <p:sp>
        <p:nvSpPr>
          <p:cNvPr id="6" name="Footer Placeholder 5"/>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val="2377980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5160336"/>
            <a:ext cx="109728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21792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21792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0B80C205-D053-4C0A-835B-14053C65A332}" type="datetime1">
              <a:rPr lang="en-US" smtClean="0">
                <a:solidFill>
                  <a:srgbClr val="E7DEC9">
                    <a:shade val="50000"/>
                    <a:satMod val="200000"/>
                  </a:srgbClr>
                </a:solidFill>
              </a:rPr>
              <a:t>26-Sep-16</a:t>
            </a:fld>
            <a:endParaRPr lang="en-US" dirty="0">
              <a:solidFill>
                <a:srgbClr val="E7DEC9">
                  <a:shade val="50000"/>
                  <a:satMod val="200000"/>
                </a:srgbClr>
              </a:solidFill>
            </a:endParaRPr>
          </a:p>
        </p:txBody>
      </p:sp>
      <p:sp>
        <p:nvSpPr>
          <p:cNvPr id="8" name="Footer Placeholder 7"/>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9" name="Slide Number Placeholder 8"/>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val="1386394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CE841E40-C9C5-436B-ABC1-F9ED2C8E78C4}" type="datetime1">
              <a:rPr lang="en-US" smtClean="0">
                <a:solidFill>
                  <a:srgbClr val="E7DEC9">
                    <a:shade val="50000"/>
                    <a:satMod val="200000"/>
                  </a:srgbClr>
                </a:solidFill>
              </a:rPr>
              <a:t>26-Sep-16</a:t>
            </a:fld>
            <a:endParaRPr lang="en-US" dirty="0">
              <a:solidFill>
                <a:srgbClr val="E7DEC9">
                  <a:shade val="50000"/>
                  <a:satMod val="200000"/>
                </a:srgbClr>
              </a:solidFill>
            </a:endParaRPr>
          </a:p>
        </p:txBody>
      </p:sp>
      <p:sp>
        <p:nvSpPr>
          <p:cNvPr id="4" name="Footer Placeholder 3"/>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5" name="Slide Number Placeholder 4"/>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val="1893202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1353312" y="0"/>
            <a:ext cx="10838688"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2" name="Date Placeholder 1"/>
          <p:cNvSpPr>
            <a:spLocks noGrp="1"/>
          </p:cNvSpPr>
          <p:nvPr>
            <p:ph type="dt" sz="half" idx="10"/>
          </p:nvPr>
        </p:nvSpPr>
        <p:spPr/>
        <p:txBody>
          <a:bodyPr/>
          <a:lstStyle>
            <a:extLst/>
          </a:lstStyle>
          <a:p>
            <a:fld id="{D2C42669-B037-4590-B983-61F83B6B300F}" type="datetime1">
              <a:rPr lang="en-US" smtClean="0">
                <a:solidFill>
                  <a:srgbClr val="E7DEC9">
                    <a:shade val="50000"/>
                    <a:satMod val="200000"/>
                  </a:srgbClr>
                </a:solidFill>
              </a:rPr>
              <a:t>26-Sep-16</a:t>
            </a:fld>
            <a:endParaRPr lang="en-US" dirty="0">
              <a:solidFill>
                <a:srgbClr val="E7DEC9">
                  <a:shade val="50000"/>
                  <a:satMod val="200000"/>
                </a:srgbClr>
              </a:solidFill>
            </a:endParaRPr>
          </a:p>
        </p:txBody>
      </p:sp>
      <p:sp>
        <p:nvSpPr>
          <p:cNvPr id="3" name="Footer Placeholder 2"/>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4" name="Slide Number Placeholder 3"/>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
        <p:nvSpPr>
          <p:cNvPr id="6" name="Rectangle 5"/>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Tree>
    <p:extLst>
      <p:ext uri="{BB962C8B-B14F-4D97-AF65-F5344CB8AC3E}">
        <p14:creationId xmlns:p14="http://schemas.microsoft.com/office/powerpoint/2010/main" val="341794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16778"/>
            <a:ext cx="508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09600" y="1406964"/>
            <a:ext cx="508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609600" y="2133601"/>
            <a:ext cx="108712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22533276-C1A4-4467-8B60-85DC3823E5C2}" type="datetime1">
              <a:rPr lang="en-US" smtClean="0">
                <a:solidFill>
                  <a:srgbClr val="E7DEC9">
                    <a:shade val="50000"/>
                    <a:satMod val="200000"/>
                  </a:srgbClr>
                </a:solidFill>
              </a:rPr>
              <a:t>26-Sep-16</a:t>
            </a:fld>
            <a:endParaRPr lang="en-US" dirty="0">
              <a:solidFill>
                <a:srgbClr val="E7DEC9">
                  <a:shade val="50000"/>
                  <a:satMod val="200000"/>
                </a:srgbClr>
              </a:solidFill>
            </a:endParaRPr>
          </a:p>
        </p:txBody>
      </p:sp>
      <p:sp>
        <p:nvSpPr>
          <p:cNvPr id="6" name="Footer Placeholder 5"/>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val="1372981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49195" y="1066800"/>
            <a:ext cx="36576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009933A0-9DBE-49A9-93F9-09744F2DC0C1}" type="datetime1">
              <a:rPr lang="en-US" smtClean="0">
                <a:solidFill>
                  <a:srgbClr val="E7DEC9">
                    <a:shade val="50000"/>
                    <a:satMod val="200000"/>
                  </a:srgbClr>
                </a:solidFill>
              </a:rPr>
              <a:t>26-Sep-16</a:t>
            </a:fld>
            <a:endParaRPr lang="en-US" dirty="0">
              <a:solidFill>
                <a:srgbClr val="E7DEC9">
                  <a:shade val="50000"/>
                  <a:satMod val="200000"/>
                </a:srgbClr>
              </a:solidFill>
            </a:endParaRPr>
          </a:p>
        </p:txBody>
      </p:sp>
      <p:sp>
        <p:nvSpPr>
          <p:cNvPr id="6" name="Footer Placeholder 5"/>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
        <p:nvSpPr>
          <p:cNvPr id="8" name="Rectangle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indent="-283464">
              <a:lnSpc>
                <a:spcPts val="3000"/>
              </a:lnSpc>
              <a:spcBef>
                <a:spcPts val="600"/>
              </a:spcBef>
              <a:buClr>
                <a:srgbClr val="3891A7"/>
              </a:buClr>
              <a:buSzPct val="80000"/>
              <a:buFont typeface="Wingdings 2"/>
              <a:buNone/>
            </a:pPr>
            <a:endParaRPr lang="en-US" sz="3200" dirty="0">
              <a:solidFill>
                <a:prstClr val="black"/>
              </a:solidFill>
            </a:endParaRPr>
          </a:p>
        </p:txBody>
      </p:sp>
      <p:sp>
        <p:nvSpPr>
          <p:cNvPr id="3" name="Picture Placeholder 2"/>
          <p:cNvSpPr>
            <a:spLocks noGrp="1"/>
          </p:cNvSpPr>
          <p:nvPr>
            <p:ph type="pic" idx="1"/>
          </p:nvPr>
        </p:nvSpPr>
        <p:spPr>
          <a:xfrm>
            <a:off x="1117600" y="1143004"/>
            <a:ext cx="5892800" cy="3514531"/>
          </a:xfrm>
          <a:prstGeom prst="roundRect">
            <a:avLst>
              <a:gd name="adj" fmla="val 783"/>
            </a:avLst>
          </a:prstGeom>
          <a:solidFill>
            <a:schemeClr val="bg2"/>
          </a:solidFill>
          <a:ln w="127000">
            <a:noFill/>
            <a:miter lim="800000"/>
          </a:ln>
          <a:effectLst/>
        </p:spPr>
        <p:txBody>
          <a:bodyPr lIns="91440" tIns="274320" anchor="t"/>
          <a:lstStyle>
            <a:lvl1pPr marL="0" indent="0" algn="l" eaLnBrk="1" latinLnBrk="0" hangingPunct="1">
              <a:buNone/>
              <a:defRPr sz="3200"/>
            </a:lvl1pPr>
            <a:extLst/>
          </a:lstStyle>
          <a:p>
            <a:pPr marL="0" algn="l" eaLnBrk="1" latinLnBrk="0" hangingPunct="1"/>
            <a:r>
              <a:rPr kumimoji="0" lang="en-US" dirty="0" smtClean="0"/>
              <a:t>Click icon to add picture</a:t>
            </a:r>
            <a:endParaRPr kumimoji="0" lang="en-US" dirty="0"/>
          </a:p>
        </p:txBody>
      </p:sp>
      <p:sp>
        <p:nvSpPr>
          <p:cNvPr id="9" name="Flowchart: Process 8"/>
          <p:cNvSpPr/>
          <p:nvPr/>
        </p:nvSpPr>
        <p:spPr>
          <a:xfrm rot="19468671">
            <a:off x="528967" y="954341"/>
            <a:ext cx="9144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10" name="Flowchart: Process 9"/>
          <p:cNvSpPr/>
          <p:nvPr/>
        </p:nvSpPr>
        <p:spPr>
          <a:xfrm rot="2103354" flipH="1">
            <a:off x="6671556" y="936786"/>
            <a:ext cx="86563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4" name="Text Placeholder 3"/>
          <p:cNvSpPr>
            <a:spLocks noGrp="1"/>
          </p:cNvSpPr>
          <p:nvPr>
            <p:ph type="body" sz="half" idx="2"/>
          </p:nvPr>
        </p:nvSpPr>
        <p:spPr>
          <a:xfrm>
            <a:off x="1117600" y="4800600"/>
            <a:ext cx="58928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2679329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1087902" y="-815922"/>
            <a:ext cx="2185183"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8" name="Oval 7"/>
          <p:cNvSpPr/>
          <p:nvPr/>
        </p:nvSpPr>
        <p:spPr>
          <a:xfrm>
            <a:off x="225089" y="21103"/>
            <a:ext cx="2269588"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11" name="Donut 10"/>
          <p:cNvSpPr/>
          <p:nvPr/>
        </p:nvSpPr>
        <p:spPr>
          <a:xfrm rot="2315675">
            <a:off x="243842" y="1055077"/>
            <a:ext cx="1500956"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12" name="Rectangle 11"/>
          <p:cNvSpPr/>
          <p:nvPr/>
        </p:nvSpPr>
        <p:spPr>
          <a:xfrm>
            <a:off x="1350498" y="-54"/>
            <a:ext cx="10841503"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5" name="Title Placeholder 4"/>
          <p:cNvSpPr>
            <a:spLocks noGrp="1"/>
          </p:cNvSpPr>
          <p:nvPr>
            <p:ph type="title"/>
          </p:nvPr>
        </p:nvSpPr>
        <p:spPr>
          <a:xfrm>
            <a:off x="1914144" y="274638"/>
            <a:ext cx="999744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914144" y="1447800"/>
            <a:ext cx="999744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4775200" y="6305550"/>
            <a:ext cx="28448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23CA4935-03CD-4627-87BA-FCCDC98460BC}" type="datetime1">
              <a:rPr lang="en-US" smtClean="0">
                <a:solidFill>
                  <a:srgbClr val="E7DEC9">
                    <a:shade val="50000"/>
                    <a:satMod val="200000"/>
                  </a:srgbClr>
                </a:solidFill>
              </a:rPr>
              <a:t>26-Sep-16</a:t>
            </a:fld>
            <a:endParaRPr lang="en-US" dirty="0">
              <a:solidFill>
                <a:srgbClr val="E7DEC9">
                  <a:shade val="50000"/>
                  <a:satMod val="200000"/>
                </a:srgbClr>
              </a:solidFill>
            </a:endParaRPr>
          </a:p>
        </p:txBody>
      </p:sp>
      <p:sp>
        <p:nvSpPr>
          <p:cNvPr id="10" name="Footer Placeholder 9"/>
          <p:cNvSpPr>
            <a:spLocks noGrp="1"/>
          </p:cNvSpPr>
          <p:nvPr>
            <p:ph type="ftr" sz="quarter" idx="3"/>
          </p:nvPr>
        </p:nvSpPr>
        <p:spPr>
          <a:xfrm>
            <a:off x="7620000" y="6305550"/>
            <a:ext cx="38608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dirty="0">
              <a:solidFill>
                <a:srgbClr val="E7DEC9">
                  <a:shade val="50000"/>
                  <a:satMod val="200000"/>
                </a:srgbClr>
              </a:solidFill>
            </a:endParaRPr>
          </a:p>
        </p:txBody>
      </p:sp>
      <p:sp>
        <p:nvSpPr>
          <p:cNvPr id="22" name="Slide Number Placeholder 21"/>
          <p:cNvSpPr>
            <a:spLocks noGrp="1"/>
          </p:cNvSpPr>
          <p:nvPr>
            <p:ph type="sldNum" sz="quarter" idx="4"/>
          </p:nvPr>
        </p:nvSpPr>
        <p:spPr>
          <a:xfrm>
            <a:off x="11484864" y="6305550"/>
            <a:ext cx="6096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
        <p:nvSpPr>
          <p:cNvPr id="15" name="Rectangle 14"/>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Tree>
    <p:extLst>
      <p:ext uri="{BB962C8B-B14F-4D97-AF65-F5344CB8AC3E}">
        <p14:creationId xmlns:p14="http://schemas.microsoft.com/office/powerpoint/2010/main" val="29349351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63.wmf"/></Relationships>
</file>

<file path=ppt/slides/_rels/slide123.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4.wmf"/></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43.wmf"/></Relationships>
</file>

<file path=ppt/slides/_rels/slide95.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a:t>
            </a:r>
            <a:r>
              <a:rPr lang="en-US" dirty="0" smtClean="0"/>
              <a:t>- 3</a:t>
            </a:r>
            <a:endParaRPr lang="en-US" dirty="0"/>
          </a:p>
        </p:txBody>
      </p:sp>
      <p:sp>
        <p:nvSpPr>
          <p:cNvPr id="3" name="Subtitle 2"/>
          <p:cNvSpPr>
            <a:spLocks noGrp="1"/>
          </p:cNvSpPr>
          <p:nvPr>
            <p:ph idx="1"/>
          </p:nvPr>
        </p:nvSpPr>
        <p:spPr/>
        <p:txBody>
          <a:bodyPr>
            <a:normAutofit/>
          </a:bodyPr>
          <a:lstStyle/>
          <a:p>
            <a:pPr marL="82296" indent="0">
              <a:buNone/>
            </a:pPr>
            <a:r>
              <a:rPr lang="en-US" sz="3600" dirty="0" smtClean="0">
                <a:solidFill>
                  <a:schemeClr val="accent2">
                    <a:lumMod val="75000"/>
                  </a:schemeClr>
                </a:solidFill>
              </a:rPr>
              <a:t>Data Link Layer</a:t>
            </a:r>
            <a:endParaRPr lang="en-US" sz="3600" dirty="0"/>
          </a:p>
          <a:p>
            <a:pPr marL="82296" indent="0">
              <a:buNone/>
            </a:pPr>
            <a:endParaRPr lang="en-US" sz="3600" dirty="0" smtClean="0"/>
          </a:p>
          <a:p>
            <a:pPr marL="82296" indent="0">
              <a:buNone/>
            </a:pPr>
            <a:endParaRPr lang="en-US" sz="3600" dirty="0"/>
          </a:p>
          <a:p>
            <a:pPr marL="82296" indent="0">
              <a:buNone/>
            </a:pPr>
            <a:endParaRPr lang="en-US" sz="3600" dirty="0"/>
          </a:p>
          <a:p>
            <a:pPr marL="82296" indent="0" algn="just">
              <a:buNone/>
            </a:pPr>
            <a:r>
              <a:rPr lang="en-US" sz="3600" dirty="0"/>
              <a:t>						</a:t>
            </a:r>
            <a:r>
              <a:rPr lang="en-US" sz="2400" dirty="0"/>
              <a:t>Prachi Shah</a:t>
            </a:r>
          </a:p>
          <a:p>
            <a:pPr marL="82296" indent="0" algn="just">
              <a:buNone/>
            </a:pPr>
            <a:r>
              <a:rPr lang="en-US" sz="2400" dirty="0"/>
              <a:t>				     		IT Dept.</a:t>
            </a:r>
          </a:p>
          <a:p>
            <a:pPr marL="82296" indent="0" algn="just">
              <a:buNone/>
            </a:pPr>
            <a:r>
              <a:rPr lang="en-US" sz="2400" dirty="0"/>
              <a:t>						BVM</a:t>
            </a:r>
          </a:p>
        </p:txBody>
      </p:sp>
    </p:spTree>
    <p:extLst>
      <p:ext uri="{BB962C8B-B14F-4D97-AF65-F5344CB8AC3E}">
        <p14:creationId xmlns:p14="http://schemas.microsoft.com/office/powerpoint/2010/main" val="3412146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83"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84" name="Text Box 4"/>
          <p:cNvSpPr txBox="1">
            <a:spLocks noChangeArrowheads="1"/>
          </p:cNvSpPr>
          <p:nvPr/>
        </p:nvSpPr>
        <p:spPr bwMode="auto">
          <a:xfrm>
            <a:off x="1828800" y="762000"/>
            <a:ext cx="5734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10.3  </a:t>
            </a:r>
            <a:r>
              <a:rPr lang="en-US" altLang="en-US" sz="2000" i="1">
                <a:latin typeface="Times New Roman" panose="02020603050405020304" pitchFamily="18" charset="0"/>
              </a:rPr>
              <a:t>The structure of encoder and decoder</a:t>
            </a:r>
          </a:p>
        </p:txBody>
      </p:sp>
      <p:sp>
        <p:nvSpPr>
          <p:cNvPr id="2048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04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4176" y="1943100"/>
            <a:ext cx="8785225"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620796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0338"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70339"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70340"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70341"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70342"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70343"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70344"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70345" name="Rectangle 9"/>
          <p:cNvSpPr>
            <a:spLocks noChangeArrowheads="1"/>
          </p:cNvSpPr>
          <p:nvPr/>
        </p:nvSpPr>
        <p:spPr bwMode="auto">
          <a:xfrm>
            <a:off x="1752600" y="1143000"/>
            <a:ext cx="8686800" cy="30813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The system can send 20,000 bits during the time it takes for the data to go from the sender to the receiver and then back again. However, the system sends only 1000 bits. We can say that the link utilization is only 1000/20,000, or </a:t>
            </a:r>
            <a:r>
              <a:rPr lang="en-US" altLang="en-US" sz="2800" i="1">
                <a:solidFill>
                  <a:schemeClr val="hlink"/>
                </a:solidFill>
                <a:latin typeface="Times New Roman" panose="02020603050405020304" pitchFamily="18" charset="0"/>
              </a:rPr>
              <a:t>5</a:t>
            </a:r>
            <a:r>
              <a:rPr lang="en-US" altLang="en-US" sz="2800" i="1">
                <a:latin typeface="Times New Roman" panose="02020603050405020304" pitchFamily="18" charset="0"/>
              </a:rPr>
              <a:t> percent. For this reason, for a link with a high bandwidth or long delay, the use of Stop-and-Wait ARQ wastes the capacity of the link.</a:t>
            </a:r>
          </a:p>
        </p:txBody>
      </p:sp>
      <p:sp>
        <p:nvSpPr>
          <p:cNvPr id="270346" name="Text Box 11"/>
          <p:cNvSpPr txBox="1">
            <a:spLocks noChangeArrowheads="1"/>
          </p:cNvSpPr>
          <p:nvPr/>
        </p:nvSpPr>
        <p:spPr bwMode="auto">
          <a:xfrm>
            <a:off x="2667000" y="0"/>
            <a:ext cx="45291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11.4 (continued)</a:t>
            </a:r>
          </a:p>
        </p:txBody>
      </p:sp>
    </p:spTree>
    <p:extLst>
      <p:ext uri="{BB962C8B-B14F-4D97-AF65-F5344CB8AC3E}">
        <p14:creationId xmlns:p14="http://schemas.microsoft.com/office/powerpoint/2010/main" val="3846197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2386"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72387"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72388"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72389"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72390"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72391"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72392"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72393" name="Rectangle 9"/>
          <p:cNvSpPr>
            <a:spLocks noChangeArrowheads="1"/>
          </p:cNvSpPr>
          <p:nvPr/>
        </p:nvSpPr>
        <p:spPr bwMode="auto">
          <a:xfrm>
            <a:off x="1752600" y="990601"/>
            <a:ext cx="8229600" cy="18002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What is the utilization percentage of the link in Example 11.4 if we have a protocol that can send up to 15 frames before stopping and worrying about the acknowledgments?</a:t>
            </a:r>
          </a:p>
        </p:txBody>
      </p:sp>
      <p:sp>
        <p:nvSpPr>
          <p:cNvPr id="272394" name="Rectangle 10"/>
          <p:cNvSpPr>
            <a:spLocks noChangeArrowheads="1"/>
          </p:cNvSpPr>
          <p:nvPr/>
        </p:nvSpPr>
        <p:spPr bwMode="auto">
          <a:xfrm>
            <a:off x="1752600" y="3335339"/>
            <a:ext cx="8686800" cy="30813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solidFill>
                  <a:schemeClr val="hlink"/>
                </a:solidFill>
                <a:latin typeface="Times New Roman" panose="02020603050405020304" pitchFamily="18" charset="0"/>
              </a:rPr>
              <a:t>Solution</a:t>
            </a:r>
          </a:p>
          <a:p>
            <a:pPr algn="just"/>
            <a:r>
              <a:rPr lang="en-US" altLang="en-US" sz="2800" i="1">
                <a:latin typeface="Times" panose="02020603050405020304" pitchFamily="18" charset="0"/>
              </a:rPr>
              <a:t>The bandwidth-delay product is still 20,000 bits. The system can send up to 15 frames or 15,000 bits during a round trip. This means the utilization is 15,000/20,000, or </a:t>
            </a:r>
            <a:r>
              <a:rPr lang="en-US" altLang="en-US" sz="2800" i="1">
                <a:solidFill>
                  <a:schemeClr val="hlink"/>
                </a:solidFill>
                <a:latin typeface="Times" panose="02020603050405020304" pitchFamily="18" charset="0"/>
              </a:rPr>
              <a:t>75</a:t>
            </a:r>
            <a:r>
              <a:rPr lang="en-US" altLang="en-US" sz="2800" i="1">
                <a:latin typeface="Times" panose="02020603050405020304" pitchFamily="18" charset="0"/>
              </a:rPr>
              <a:t> percent. Of course, if there are damaged frames, the utilization percentage is much less because frames have to be resent.</a:t>
            </a:r>
          </a:p>
        </p:txBody>
      </p:sp>
      <p:sp>
        <p:nvSpPr>
          <p:cNvPr id="272395" name="Text Box 11"/>
          <p:cNvSpPr txBox="1">
            <a:spLocks noChangeArrowheads="1"/>
          </p:cNvSpPr>
          <p:nvPr/>
        </p:nvSpPr>
        <p:spPr bwMode="auto">
          <a:xfrm>
            <a:off x="2667001"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11.5</a:t>
            </a:r>
          </a:p>
        </p:txBody>
      </p:sp>
    </p:spTree>
    <p:extLst>
      <p:ext uri="{BB962C8B-B14F-4D97-AF65-F5344CB8AC3E}">
        <p14:creationId xmlns:p14="http://schemas.microsoft.com/office/powerpoint/2010/main" val="90893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74435"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74436"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74437"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74438"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74439"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74441" name="Line 9"/>
          <p:cNvSpPr>
            <a:spLocks noChangeShapeType="1"/>
          </p:cNvSpPr>
          <p:nvPr/>
        </p:nvSpPr>
        <p:spPr bwMode="auto">
          <a:xfrm>
            <a:off x="2019300" y="107465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4442" name="Line 10"/>
          <p:cNvSpPr>
            <a:spLocks noChangeShapeType="1"/>
          </p:cNvSpPr>
          <p:nvPr/>
        </p:nvSpPr>
        <p:spPr bwMode="auto">
          <a:xfrm>
            <a:off x="2019300" y="653133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4443" name="Rectangle 11"/>
          <p:cNvSpPr>
            <a:spLocks noChangeArrowheads="1"/>
          </p:cNvSpPr>
          <p:nvPr/>
        </p:nvSpPr>
        <p:spPr bwMode="auto">
          <a:xfrm>
            <a:off x="2057400" y="1133679"/>
            <a:ext cx="8077200" cy="5293757"/>
          </a:xfrm>
          <a:prstGeom prst="rect">
            <a:avLst/>
          </a:prstGeom>
          <a:solidFill>
            <a:schemeClr val="bg1"/>
          </a:solidFill>
          <a:ln>
            <a:noFill/>
          </a:ln>
          <a:effectLs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457200" indent="-457200">
              <a:buFont typeface="Arial" panose="020B0604020202020204" pitchFamily="34" charset="0"/>
              <a:buChar char="•"/>
            </a:pPr>
            <a:r>
              <a:rPr lang="en-US" altLang="en-US" sz="2600" b="0" dirty="0"/>
              <a:t>In the Go-Back-N Protocol, </a:t>
            </a:r>
            <a:r>
              <a:rPr lang="en-US" altLang="en-US" sz="2600" dirty="0"/>
              <a:t>the sequence numbers are modulo 2</a:t>
            </a:r>
            <a:r>
              <a:rPr lang="en-US" altLang="en-US" sz="2600" i="1" baseline="30000" dirty="0"/>
              <a:t>m</a:t>
            </a:r>
            <a:r>
              <a:rPr lang="en-US" altLang="en-US" sz="2600" b="0" dirty="0" smtClean="0"/>
              <a:t>, where </a:t>
            </a:r>
            <a:r>
              <a:rPr lang="en-US" altLang="en-US" sz="2600" b="0" dirty="0"/>
              <a:t>m is the size of the sequence number field in bits</a:t>
            </a:r>
            <a:r>
              <a:rPr lang="en-US" altLang="en-US" sz="2600" b="0" dirty="0" smtClean="0"/>
              <a:t>.</a:t>
            </a:r>
          </a:p>
          <a:p>
            <a:pPr marL="457200" indent="-457200">
              <a:buFont typeface="Arial" panose="020B0604020202020204" pitchFamily="34" charset="0"/>
              <a:buChar char="•"/>
            </a:pPr>
            <a:r>
              <a:rPr lang="en-US" altLang="en-US" sz="2600" b="0" dirty="0"/>
              <a:t>The send window is an </a:t>
            </a:r>
            <a:r>
              <a:rPr lang="en-US" altLang="en-US" sz="2600" i="1" dirty="0"/>
              <a:t>abstract concept </a:t>
            </a:r>
            <a:r>
              <a:rPr lang="en-US" altLang="en-US" sz="2600" b="0" dirty="0"/>
              <a:t>defining an imaginary box of </a:t>
            </a:r>
            <a:r>
              <a:rPr lang="en-US" altLang="en-US" sz="2600" dirty="0"/>
              <a:t>size 2</a:t>
            </a:r>
            <a:r>
              <a:rPr lang="en-US" altLang="en-US" sz="2600" i="1" baseline="30000" dirty="0"/>
              <a:t>m</a:t>
            </a:r>
            <a:r>
              <a:rPr lang="en-US" altLang="en-US" sz="2600" dirty="0"/>
              <a:t> − 1 </a:t>
            </a:r>
            <a:r>
              <a:rPr lang="en-US" altLang="en-US" sz="2600" b="0" dirty="0"/>
              <a:t>with three variables: Sf, Sn, and </a:t>
            </a:r>
            <a:r>
              <a:rPr lang="en-US" altLang="en-US" sz="2600" b="0" dirty="0" err="1"/>
              <a:t>S</a:t>
            </a:r>
            <a:r>
              <a:rPr lang="en-US" altLang="en-US" sz="2600" b="0" baseline="-16000" dirty="0" err="1"/>
              <a:t>size</a:t>
            </a:r>
            <a:r>
              <a:rPr lang="en-US" altLang="en-US" sz="2600" b="0" dirty="0"/>
              <a:t>.</a:t>
            </a:r>
          </a:p>
          <a:p>
            <a:pPr marL="457200" indent="-457200">
              <a:buFont typeface="Arial" panose="020B0604020202020204" pitchFamily="34" charset="0"/>
              <a:buChar char="•"/>
            </a:pPr>
            <a:r>
              <a:rPr lang="en-US" altLang="en-US" sz="2600" b="0" dirty="0" smtClean="0"/>
              <a:t>The </a:t>
            </a:r>
            <a:r>
              <a:rPr lang="en-US" altLang="en-US" sz="2600" b="0" u="sng" dirty="0"/>
              <a:t>send</a:t>
            </a:r>
            <a:r>
              <a:rPr lang="en-US" altLang="en-US" sz="2600" b="0" dirty="0"/>
              <a:t> window can </a:t>
            </a:r>
            <a:r>
              <a:rPr lang="en-US" altLang="en-US" sz="2600" b="0" u="sng" dirty="0"/>
              <a:t>slide one or more slots </a:t>
            </a:r>
            <a:r>
              <a:rPr lang="en-US" altLang="en-US" sz="2600" b="0" dirty="0"/>
              <a:t>when a valid acknowledgment arrives</a:t>
            </a:r>
            <a:r>
              <a:rPr lang="en-US" altLang="en-US" sz="2600" b="0" dirty="0" smtClean="0"/>
              <a:t>.</a:t>
            </a:r>
          </a:p>
          <a:p>
            <a:pPr marL="457200" indent="-457200">
              <a:buFont typeface="Arial" panose="020B0604020202020204" pitchFamily="34" charset="0"/>
              <a:buChar char="•"/>
            </a:pPr>
            <a:r>
              <a:rPr lang="en-US" altLang="en-US" sz="2600" b="0" dirty="0"/>
              <a:t>The </a:t>
            </a:r>
            <a:r>
              <a:rPr lang="en-US" altLang="en-US" sz="2600" b="0" u="sng" dirty="0"/>
              <a:t>receive</a:t>
            </a:r>
            <a:r>
              <a:rPr lang="en-US" altLang="en-US" sz="2600" b="0" dirty="0"/>
              <a:t> window is an abstract concept defining an imaginary box </a:t>
            </a:r>
            <a:r>
              <a:rPr lang="en-US" altLang="en-US" sz="2600" b="0" dirty="0" smtClean="0"/>
              <a:t>of </a:t>
            </a:r>
            <a:r>
              <a:rPr lang="en-US" altLang="en-US" sz="2600" b="0" u="sng" dirty="0"/>
              <a:t>size 1</a:t>
            </a:r>
            <a:r>
              <a:rPr lang="en-US" altLang="en-US" sz="2600" b="0" dirty="0"/>
              <a:t> with one single variable  Rn. </a:t>
            </a:r>
            <a:r>
              <a:rPr lang="en-US" altLang="en-US" sz="2600" b="0" dirty="0" smtClean="0"/>
              <a:t>The </a:t>
            </a:r>
            <a:r>
              <a:rPr lang="en-US" altLang="en-US" sz="2600" b="0" dirty="0"/>
              <a:t>window </a:t>
            </a:r>
            <a:r>
              <a:rPr lang="en-US" altLang="en-US" sz="2600" b="0" dirty="0" smtClean="0"/>
              <a:t>slides when </a:t>
            </a:r>
            <a:r>
              <a:rPr lang="en-US" altLang="en-US" sz="2600" b="0" dirty="0"/>
              <a:t>a correct frame has arrived; </a:t>
            </a:r>
            <a:r>
              <a:rPr lang="en-US" altLang="en-US" sz="2600" b="0" u="sng" dirty="0"/>
              <a:t>sliding occurs one slot at a time</a:t>
            </a:r>
            <a:r>
              <a:rPr lang="en-US" altLang="en-US" sz="2600" b="0" dirty="0" smtClean="0"/>
              <a:t>.</a:t>
            </a:r>
            <a:endParaRPr lang="en-US" altLang="en-US" sz="2600" b="0" dirty="0"/>
          </a:p>
        </p:txBody>
      </p:sp>
      <p:sp>
        <p:nvSpPr>
          <p:cNvPr id="15" name="Text Box 4"/>
          <p:cNvSpPr txBox="1">
            <a:spLocks noChangeArrowheads="1"/>
          </p:cNvSpPr>
          <p:nvPr/>
        </p:nvSpPr>
        <p:spPr bwMode="auto">
          <a:xfrm>
            <a:off x="4408281" y="356256"/>
            <a:ext cx="32992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dirty="0" smtClean="0">
                <a:latin typeface="Times New Roman" panose="02020603050405020304" pitchFamily="18" charset="0"/>
              </a:rPr>
              <a:t>Go-Back-N Protocol</a:t>
            </a:r>
            <a:endParaRPr lang="en-US" altLang="en-US" sz="2800" dirty="0">
              <a:latin typeface="Times New Roman" panose="02020603050405020304" pitchFamily="18" charset="0"/>
            </a:endParaRPr>
          </a:p>
        </p:txBody>
      </p:sp>
    </p:spTree>
    <p:extLst>
      <p:ext uri="{BB962C8B-B14F-4D97-AF65-F5344CB8AC3E}">
        <p14:creationId xmlns:p14="http://schemas.microsoft.com/office/powerpoint/2010/main" val="353345688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483"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484" name="Text Box 4"/>
          <p:cNvSpPr txBox="1">
            <a:spLocks noChangeArrowheads="1"/>
          </p:cNvSpPr>
          <p:nvPr/>
        </p:nvSpPr>
        <p:spPr bwMode="auto">
          <a:xfrm>
            <a:off x="1828800" y="381000"/>
            <a:ext cx="5575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11.12  </a:t>
            </a:r>
            <a:r>
              <a:rPr lang="en-US" altLang="en-US" sz="2000" i="1">
                <a:latin typeface="Times New Roman" panose="02020603050405020304" pitchFamily="18" charset="0"/>
              </a:rPr>
              <a:t>Send window for Go-Back-N ARQ</a:t>
            </a:r>
          </a:p>
        </p:txBody>
      </p:sp>
      <p:sp>
        <p:nvSpPr>
          <p:cNvPr id="27648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764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426" y="1228726"/>
            <a:ext cx="8537575" cy="456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901391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2627"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2628" name="Text Box 4"/>
          <p:cNvSpPr txBox="1">
            <a:spLocks noChangeArrowheads="1"/>
          </p:cNvSpPr>
          <p:nvPr/>
        </p:nvSpPr>
        <p:spPr bwMode="auto">
          <a:xfrm>
            <a:off x="1828800" y="381000"/>
            <a:ext cx="5856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11.13  </a:t>
            </a:r>
            <a:r>
              <a:rPr lang="en-US" altLang="en-US" sz="2000" i="1">
                <a:latin typeface="Times New Roman" panose="02020603050405020304" pitchFamily="18" charset="0"/>
              </a:rPr>
              <a:t>Receive window for Go-Back-N ARQ</a:t>
            </a:r>
          </a:p>
        </p:txBody>
      </p:sp>
      <p:sp>
        <p:nvSpPr>
          <p:cNvPr id="282629"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826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0914" y="1844676"/>
            <a:ext cx="7761287" cy="341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028074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723" name="Line 3"/>
          <p:cNvSpPr>
            <a:spLocks noChangeShapeType="1"/>
          </p:cNvSpPr>
          <p:nvPr/>
        </p:nvSpPr>
        <p:spPr bwMode="auto">
          <a:xfrm>
            <a:off x="1676400" y="7620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724" name="Text Box 4"/>
          <p:cNvSpPr txBox="1">
            <a:spLocks noChangeArrowheads="1"/>
          </p:cNvSpPr>
          <p:nvPr/>
        </p:nvSpPr>
        <p:spPr bwMode="auto">
          <a:xfrm>
            <a:off x="1828800" y="228600"/>
            <a:ext cx="4819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11.14  </a:t>
            </a:r>
            <a:r>
              <a:rPr lang="en-US" altLang="en-US" sz="2000" i="1">
                <a:latin typeface="Times New Roman" panose="02020603050405020304" pitchFamily="18" charset="0"/>
              </a:rPr>
              <a:t>Design of Go-Back-N ARQ</a:t>
            </a:r>
          </a:p>
        </p:txBody>
      </p:sp>
      <p:sp>
        <p:nvSpPr>
          <p:cNvPr id="286725" name="Line 5"/>
          <p:cNvSpPr>
            <a:spLocks noChangeShapeType="1"/>
          </p:cNvSpPr>
          <p:nvPr/>
        </p:nvSpPr>
        <p:spPr bwMode="auto">
          <a:xfrm>
            <a:off x="1676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8672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0200" y="914401"/>
            <a:ext cx="6197600" cy="524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156310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8771"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8772" name="Text Box 4"/>
          <p:cNvSpPr txBox="1">
            <a:spLocks noChangeArrowheads="1"/>
          </p:cNvSpPr>
          <p:nvPr/>
        </p:nvSpPr>
        <p:spPr bwMode="auto">
          <a:xfrm>
            <a:off x="1828800" y="381000"/>
            <a:ext cx="5487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11.15  </a:t>
            </a:r>
            <a:r>
              <a:rPr lang="en-US" altLang="en-US" sz="2000" i="1">
                <a:latin typeface="Times New Roman" panose="02020603050405020304" pitchFamily="18" charset="0"/>
              </a:rPr>
              <a:t>Window size for Go-Back-N ARQ</a:t>
            </a:r>
          </a:p>
        </p:txBody>
      </p:sp>
      <p:sp>
        <p:nvSpPr>
          <p:cNvPr id="288773" name="Line 5"/>
          <p:cNvSpPr>
            <a:spLocks noChangeShapeType="1"/>
          </p:cNvSpPr>
          <p:nvPr/>
        </p:nvSpPr>
        <p:spPr bwMode="auto">
          <a:xfrm>
            <a:off x="1676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887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5538" y="1143000"/>
            <a:ext cx="7358062" cy="513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82032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0819"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0820"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0821"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0822"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0823"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0824"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0825" name="Line 9"/>
          <p:cNvSpPr>
            <a:spLocks noChangeShapeType="1"/>
          </p:cNvSpPr>
          <p:nvPr/>
        </p:nvSpPr>
        <p:spPr bwMode="auto">
          <a:xfrm>
            <a:off x="1981200" y="2286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26" name="Line 10"/>
          <p:cNvSpPr>
            <a:spLocks noChangeShapeType="1"/>
          </p:cNvSpPr>
          <p:nvPr/>
        </p:nvSpPr>
        <p:spPr bwMode="auto">
          <a:xfrm>
            <a:off x="1982788" y="4495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27" name="Rectangle 11"/>
          <p:cNvSpPr>
            <a:spLocks noChangeArrowheads="1"/>
          </p:cNvSpPr>
          <p:nvPr/>
        </p:nvSpPr>
        <p:spPr bwMode="auto">
          <a:xfrm>
            <a:off x="2019300" y="2378076"/>
            <a:ext cx="8077200" cy="2062103"/>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In Go-Back-N ARQ, the size of the send window must be less than 2</a:t>
            </a:r>
            <a:r>
              <a:rPr lang="en-US" altLang="en-US" i="1" baseline="30000"/>
              <a:t>m</a:t>
            </a:r>
            <a:r>
              <a:rPr lang="en-US" altLang="en-US"/>
              <a:t>;</a:t>
            </a:r>
          </a:p>
          <a:p>
            <a:pPr algn="ctr"/>
            <a:r>
              <a:rPr lang="en-US" altLang="en-US"/>
              <a:t>the size of the receiver window </a:t>
            </a:r>
            <a:br>
              <a:rPr lang="en-US" altLang="en-US"/>
            </a:br>
            <a:r>
              <a:rPr lang="en-US" altLang="en-US"/>
              <a:t>is always 1.</a:t>
            </a:r>
          </a:p>
        </p:txBody>
      </p:sp>
      <p:grpSp>
        <p:nvGrpSpPr>
          <p:cNvPr id="290828" name="Group 12"/>
          <p:cNvGrpSpPr>
            <a:grpSpLocks/>
          </p:cNvGrpSpPr>
          <p:nvPr/>
        </p:nvGrpSpPr>
        <p:grpSpPr bwMode="auto">
          <a:xfrm>
            <a:off x="1981200" y="1600200"/>
            <a:ext cx="1143000" cy="566738"/>
            <a:chOff x="1200" y="1248"/>
            <a:chExt cx="720" cy="357"/>
          </a:xfrm>
        </p:grpSpPr>
        <p:pic>
          <p:nvPicPr>
            <p:cNvPr id="29082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0830"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269379051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Text Box 2"/>
          <p:cNvSpPr txBox="1">
            <a:spLocks noChangeArrowheads="1"/>
          </p:cNvSpPr>
          <p:nvPr/>
        </p:nvSpPr>
        <p:spPr bwMode="auto">
          <a:xfrm>
            <a:off x="1828801" y="152400"/>
            <a:ext cx="5345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hlink"/>
                </a:solidFill>
                <a:latin typeface="Times New Roman" panose="02020603050405020304" pitchFamily="18" charset="0"/>
              </a:rPr>
              <a:t>Algorithm 11.7</a:t>
            </a:r>
            <a:r>
              <a:rPr lang="en-US" altLang="en-US" sz="2400">
                <a:solidFill>
                  <a:schemeClr val="folHlink"/>
                </a:solidFill>
                <a:latin typeface="Times New Roman" panose="02020603050405020304" pitchFamily="18" charset="0"/>
              </a:rPr>
              <a:t>  </a:t>
            </a:r>
            <a:r>
              <a:rPr lang="en-US" altLang="en-US" sz="2000" i="1">
                <a:latin typeface="Times New Roman" panose="02020603050405020304" pitchFamily="18" charset="0"/>
              </a:rPr>
              <a:t>Go-Back-N sender algorithm</a:t>
            </a:r>
          </a:p>
        </p:txBody>
      </p:sp>
      <p:pic>
        <p:nvPicPr>
          <p:cNvPr id="2928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7976" y="590550"/>
            <a:ext cx="9013825"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2868" name="Rectangle 4"/>
          <p:cNvSpPr>
            <a:spLocks noChangeArrowheads="1"/>
          </p:cNvSpPr>
          <p:nvPr/>
        </p:nvSpPr>
        <p:spPr bwMode="auto">
          <a:xfrm>
            <a:off x="8839200" y="5911851"/>
            <a:ext cx="24128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(continued)</a:t>
            </a:r>
          </a:p>
        </p:txBody>
      </p:sp>
    </p:spTree>
    <p:extLst>
      <p:ext uri="{BB962C8B-B14F-4D97-AF65-F5344CB8AC3E}">
        <p14:creationId xmlns:p14="http://schemas.microsoft.com/office/powerpoint/2010/main" val="360753884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Text Box 2"/>
          <p:cNvSpPr txBox="1">
            <a:spLocks noChangeArrowheads="1"/>
          </p:cNvSpPr>
          <p:nvPr/>
        </p:nvSpPr>
        <p:spPr bwMode="auto">
          <a:xfrm>
            <a:off x="1819276" y="0"/>
            <a:ext cx="5408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hlink"/>
                </a:solidFill>
                <a:latin typeface="Times New Roman" panose="02020603050405020304" pitchFamily="18" charset="0"/>
              </a:rPr>
              <a:t>Algorithm 11.7</a:t>
            </a:r>
            <a:r>
              <a:rPr lang="en-US" altLang="en-US" sz="2400">
                <a:solidFill>
                  <a:schemeClr val="folHlink"/>
                </a:solidFill>
                <a:latin typeface="Times New Roman" panose="02020603050405020304" pitchFamily="18" charset="0"/>
              </a:rPr>
              <a:t>  </a:t>
            </a:r>
            <a:r>
              <a:rPr lang="en-US" altLang="en-US" sz="2000" i="1">
                <a:latin typeface="Times New Roman" panose="02020603050405020304" pitchFamily="18" charset="0"/>
              </a:rPr>
              <a:t>Go-Back-N sender algorithm </a:t>
            </a:r>
          </a:p>
        </p:txBody>
      </p:sp>
      <p:pic>
        <p:nvPicPr>
          <p:cNvPr id="29491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6876" y="533400"/>
            <a:ext cx="8848725"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4916" name="Rectangle 5"/>
          <p:cNvSpPr>
            <a:spLocks noChangeArrowheads="1"/>
          </p:cNvSpPr>
          <p:nvPr/>
        </p:nvSpPr>
        <p:spPr bwMode="auto">
          <a:xfrm>
            <a:off x="8801100" y="-76200"/>
            <a:ext cx="24128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(continued)</a:t>
            </a:r>
          </a:p>
        </p:txBody>
      </p:sp>
    </p:spTree>
    <p:extLst>
      <p:ext uri="{BB962C8B-B14F-4D97-AF65-F5344CB8AC3E}">
        <p14:creationId xmlns:p14="http://schemas.microsoft.com/office/powerpoint/2010/main" val="19893648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2531"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2532"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2533"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2534"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2535"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2536"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2537"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8" name="Line 10"/>
          <p:cNvSpPr>
            <a:spLocks noChangeShapeType="1"/>
          </p:cNvSpPr>
          <p:nvPr/>
        </p:nvSpPr>
        <p:spPr bwMode="auto">
          <a:xfrm>
            <a:off x="1982788" y="4419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9" name="Rectangle 11"/>
          <p:cNvSpPr>
            <a:spLocks noChangeArrowheads="1"/>
          </p:cNvSpPr>
          <p:nvPr/>
        </p:nvSpPr>
        <p:spPr bwMode="auto">
          <a:xfrm>
            <a:off x="2019300" y="2759075"/>
            <a:ext cx="8077200" cy="156966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In this book, we concentrate on block codes; we leave convolution codes </a:t>
            </a:r>
            <a:br>
              <a:rPr lang="en-US" altLang="en-US"/>
            </a:br>
            <a:r>
              <a:rPr lang="en-US" altLang="en-US"/>
              <a:t>to advanced texts.</a:t>
            </a:r>
          </a:p>
        </p:txBody>
      </p:sp>
      <p:grpSp>
        <p:nvGrpSpPr>
          <p:cNvPr id="22540" name="Group 12"/>
          <p:cNvGrpSpPr>
            <a:grpSpLocks/>
          </p:cNvGrpSpPr>
          <p:nvPr/>
        </p:nvGrpSpPr>
        <p:grpSpPr bwMode="auto">
          <a:xfrm>
            <a:off x="2057400" y="2024064"/>
            <a:ext cx="1143000" cy="566737"/>
            <a:chOff x="1200" y="1248"/>
            <a:chExt cx="720" cy="357"/>
          </a:xfrm>
        </p:grpSpPr>
        <p:pic>
          <p:nvPicPr>
            <p:cNvPr id="2254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42"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112720030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Text Box 2"/>
          <p:cNvSpPr txBox="1">
            <a:spLocks noChangeArrowheads="1"/>
          </p:cNvSpPr>
          <p:nvPr/>
        </p:nvSpPr>
        <p:spPr bwMode="auto">
          <a:xfrm>
            <a:off x="1752601" y="152400"/>
            <a:ext cx="548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hlink"/>
                </a:solidFill>
                <a:latin typeface="Times New Roman" panose="02020603050405020304" pitchFamily="18" charset="0"/>
              </a:rPr>
              <a:t>Algorithm 11.8</a:t>
            </a:r>
            <a:r>
              <a:rPr lang="en-US" altLang="en-US" sz="2400">
                <a:solidFill>
                  <a:schemeClr val="folHlink"/>
                </a:solidFill>
                <a:latin typeface="Times New Roman" panose="02020603050405020304" pitchFamily="18" charset="0"/>
              </a:rPr>
              <a:t>  </a:t>
            </a:r>
            <a:r>
              <a:rPr lang="en-US" altLang="en-US" sz="2000" i="1">
                <a:latin typeface="Times New Roman" panose="02020603050405020304" pitchFamily="18" charset="0"/>
              </a:rPr>
              <a:t>Go-Back-N receiver algorithm</a:t>
            </a:r>
          </a:p>
        </p:txBody>
      </p:sp>
      <p:pic>
        <p:nvPicPr>
          <p:cNvPr id="29696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1" y="685800"/>
            <a:ext cx="9104313"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877627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9010"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9011"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9012"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9013"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9014"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9015"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9016"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9017" name="Text Box 11"/>
          <p:cNvSpPr txBox="1">
            <a:spLocks noChangeArrowheads="1"/>
          </p:cNvSpPr>
          <p:nvPr/>
        </p:nvSpPr>
        <p:spPr bwMode="auto">
          <a:xfrm>
            <a:off x="2667001"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11.6</a:t>
            </a:r>
          </a:p>
        </p:txBody>
      </p:sp>
      <p:sp>
        <p:nvSpPr>
          <p:cNvPr id="299018" name="Rectangle 12"/>
          <p:cNvSpPr>
            <a:spLocks noChangeArrowheads="1"/>
          </p:cNvSpPr>
          <p:nvPr/>
        </p:nvSpPr>
        <p:spPr bwMode="auto">
          <a:xfrm>
            <a:off x="1752600" y="762001"/>
            <a:ext cx="8686800" cy="56435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Figure 11.16 shows an example of Go-Back-N. This is an example of a case where the forward channel is reliable, but the reverse is not. No data frames are lost, but some ACKs are delayed and one is lost. The example also shows how cumulative acknowledgments can help if acknowledgments are delayed or lost. After initialization, there are seven sender events. Request events are triggered by data from the network layer; arrival events are triggered by acknowledgments from the physical layer. There is no time-out event here because all outstanding frames are acknowledged before the timer expires. Note that although ACK 2 is lost, ACK 3 serves as both ACK 2 and ACK 3.</a:t>
            </a:r>
          </a:p>
        </p:txBody>
      </p:sp>
    </p:spTree>
    <p:extLst>
      <p:ext uri="{BB962C8B-B14F-4D97-AF65-F5344CB8AC3E}">
        <p14:creationId xmlns:p14="http://schemas.microsoft.com/office/powerpoint/2010/main" val="836327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1059" name="Line 3"/>
          <p:cNvSpPr>
            <a:spLocks noChangeShapeType="1"/>
          </p:cNvSpPr>
          <p:nvPr/>
        </p:nvSpPr>
        <p:spPr bwMode="auto">
          <a:xfrm>
            <a:off x="1676400" y="8382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1060" name="Text Box 4"/>
          <p:cNvSpPr txBox="1">
            <a:spLocks noChangeArrowheads="1"/>
          </p:cNvSpPr>
          <p:nvPr/>
        </p:nvSpPr>
        <p:spPr bwMode="auto">
          <a:xfrm>
            <a:off x="1828800" y="228600"/>
            <a:ext cx="530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11.16  </a:t>
            </a:r>
            <a:r>
              <a:rPr lang="en-US" altLang="en-US" sz="2000" i="1">
                <a:latin typeface="Times New Roman" panose="02020603050405020304" pitchFamily="18" charset="0"/>
              </a:rPr>
              <a:t>Flow diagram for Example 11.6</a:t>
            </a:r>
          </a:p>
        </p:txBody>
      </p:sp>
      <p:sp>
        <p:nvSpPr>
          <p:cNvPr id="301061"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010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6788" y="990600"/>
            <a:ext cx="7212012" cy="521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64374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3106"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03107"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03108"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03109"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03110"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03111"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03112"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03113" name="Rectangle 9"/>
          <p:cNvSpPr>
            <a:spLocks noChangeArrowheads="1"/>
          </p:cNvSpPr>
          <p:nvPr/>
        </p:nvSpPr>
        <p:spPr bwMode="auto">
          <a:xfrm>
            <a:off x="1752600" y="990601"/>
            <a:ext cx="8686800" cy="52165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Figure 11.17 shows what happens when a frame is lost. Frames 0, 1, 2, and 3 are sent. However, frame 1 is lost. The receiver receives frames 2 and 3, but they are discarded because they are received out of order. The sender receives no acknowledgment about frames 1, 2, or 3. Its timer finally expires. The sender sends all outstanding frames (1, 2, and 3) because it does not know what is wrong. Note that the resending of frames 1, 2, and 3 is the response to one single event. When the sender is responding to this event, it cannot accept the triggering of other events. This means that when ACK 2 arrives, the sender is still busy with sending frame 3. </a:t>
            </a:r>
          </a:p>
        </p:txBody>
      </p:sp>
      <p:sp>
        <p:nvSpPr>
          <p:cNvPr id="303114" name="Text Box 11"/>
          <p:cNvSpPr txBox="1">
            <a:spLocks noChangeArrowheads="1"/>
          </p:cNvSpPr>
          <p:nvPr/>
        </p:nvSpPr>
        <p:spPr bwMode="auto">
          <a:xfrm>
            <a:off x="2667001"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11.7</a:t>
            </a:r>
          </a:p>
        </p:txBody>
      </p:sp>
    </p:spTree>
    <p:extLst>
      <p:ext uri="{BB962C8B-B14F-4D97-AF65-F5344CB8AC3E}">
        <p14:creationId xmlns:p14="http://schemas.microsoft.com/office/powerpoint/2010/main" val="16274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5154"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05155"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05156"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05157"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05158"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05159"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05160"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05161" name="Rectangle 9"/>
          <p:cNvSpPr>
            <a:spLocks noChangeArrowheads="1"/>
          </p:cNvSpPr>
          <p:nvPr/>
        </p:nvSpPr>
        <p:spPr bwMode="auto">
          <a:xfrm>
            <a:off x="1752600" y="1143001"/>
            <a:ext cx="8686800" cy="35083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The physical layer must wait until this event is completed and the data link layer goes back to its sleeping state. We have shown a vertical line to indicate the delay. It is the same story with ACK 3; but when ACK 3 arrives, the sender is busy responding to ACK 2. It happens again when ACK 4 arrives. Note that before the second timer expires, all outstanding frames have been sent and the timer is stopped.</a:t>
            </a:r>
          </a:p>
        </p:txBody>
      </p:sp>
      <p:sp>
        <p:nvSpPr>
          <p:cNvPr id="305162" name="Text Box 10"/>
          <p:cNvSpPr txBox="1">
            <a:spLocks noChangeArrowheads="1"/>
          </p:cNvSpPr>
          <p:nvPr/>
        </p:nvSpPr>
        <p:spPr bwMode="auto">
          <a:xfrm>
            <a:off x="2667000" y="0"/>
            <a:ext cx="45291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11.7 (continued)</a:t>
            </a:r>
          </a:p>
        </p:txBody>
      </p:sp>
    </p:spTree>
    <p:extLst>
      <p:ext uri="{BB962C8B-B14F-4D97-AF65-F5344CB8AC3E}">
        <p14:creationId xmlns:p14="http://schemas.microsoft.com/office/powerpoint/2010/main" val="691838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03" name="Line 3"/>
          <p:cNvSpPr>
            <a:spLocks noChangeShapeType="1"/>
          </p:cNvSpPr>
          <p:nvPr/>
        </p:nvSpPr>
        <p:spPr bwMode="auto">
          <a:xfrm>
            <a:off x="1676400" y="6858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04" name="Text Box 4"/>
          <p:cNvSpPr txBox="1">
            <a:spLocks noChangeArrowheads="1"/>
          </p:cNvSpPr>
          <p:nvPr/>
        </p:nvSpPr>
        <p:spPr bwMode="auto">
          <a:xfrm>
            <a:off x="1828800" y="228600"/>
            <a:ext cx="530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11.17  </a:t>
            </a:r>
            <a:r>
              <a:rPr lang="en-US" altLang="en-US" sz="2000" i="1">
                <a:latin typeface="Times New Roman" panose="02020603050405020304" pitchFamily="18" charset="0"/>
              </a:rPr>
              <a:t>Flow diagram for Example 11.7</a:t>
            </a:r>
          </a:p>
        </p:txBody>
      </p:sp>
      <p:sp>
        <p:nvSpPr>
          <p:cNvPr id="307205" name="Line 5"/>
          <p:cNvSpPr>
            <a:spLocks noChangeShapeType="1"/>
          </p:cNvSpPr>
          <p:nvPr/>
        </p:nvSpPr>
        <p:spPr bwMode="auto">
          <a:xfrm>
            <a:off x="1676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0720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201" y="762000"/>
            <a:ext cx="5713413"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78971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09251"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09252"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09253"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09254"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09255"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09256"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09257"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258" name="Line 10"/>
          <p:cNvSpPr>
            <a:spLocks noChangeShapeType="1"/>
          </p:cNvSpPr>
          <p:nvPr/>
        </p:nvSpPr>
        <p:spPr bwMode="auto">
          <a:xfrm>
            <a:off x="1982788" y="4419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259" name="Rectangle 11"/>
          <p:cNvSpPr>
            <a:spLocks noChangeArrowheads="1"/>
          </p:cNvSpPr>
          <p:nvPr/>
        </p:nvSpPr>
        <p:spPr bwMode="auto">
          <a:xfrm>
            <a:off x="2019300" y="2759075"/>
            <a:ext cx="8077200" cy="156966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Stop-and-Wait ARQ is a special case of Go-Back-N ARQ in which the size of the send window is 1.</a:t>
            </a:r>
          </a:p>
        </p:txBody>
      </p:sp>
      <p:grpSp>
        <p:nvGrpSpPr>
          <p:cNvPr id="309260" name="Group 12"/>
          <p:cNvGrpSpPr>
            <a:grpSpLocks/>
          </p:cNvGrpSpPr>
          <p:nvPr/>
        </p:nvGrpSpPr>
        <p:grpSpPr bwMode="auto">
          <a:xfrm>
            <a:off x="1981200" y="1981200"/>
            <a:ext cx="1143000" cy="566738"/>
            <a:chOff x="1200" y="1248"/>
            <a:chExt cx="720" cy="357"/>
          </a:xfrm>
        </p:grpSpPr>
        <p:pic>
          <p:nvPicPr>
            <p:cNvPr id="30926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9262"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87704917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299"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300" name="Text Box 4"/>
          <p:cNvSpPr txBox="1">
            <a:spLocks noChangeArrowheads="1"/>
          </p:cNvSpPr>
          <p:nvPr/>
        </p:nvSpPr>
        <p:spPr bwMode="auto">
          <a:xfrm>
            <a:off x="1828800" y="381000"/>
            <a:ext cx="6072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11.18  </a:t>
            </a:r>
            <a:r>
              <a:rPr lang="en-US" altLang="en-US" sz="2000" i="1">
                <a:latin typeface="Times New Roman" panose="02020603050405020304" pitchFamily="18" charset="0"/>
              </a:rPr>
              <a:t>Send window for Selective Repeat ARQ</a:t>
            </a:r>
          </a:p>
        </p:txBody>
      </p:sp>
      <p:sp>
        <p:nvSpPr>
          <p:cNvPr id="311301"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113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4" y="2489200"/>
            <a:ext cx="8447087" cy="223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204040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3347"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3348" name="Text Box 4"/>
          <p:cNvSpPr txBox="1">
            <a:spLocks noChangeArrowheads="1"/>
          </p:cNvSpPr>
          <p:nvPr/>
        </p:nvSpPr>
        <p:spPr bwMode="auto">
          <a:xfrm>
            <a:off x="1828801" y="381000"/>
            <a:ext cx="6353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11.19  </a:t>
            </a:r>
            <a:r>
              <a:rPr lang="en-US" altLang="en-US" sz="2000" i="1">
                <a:latin typeface="Times New Roman" panose="02020603050405020304" pitchFamily="18" charset="0"/>
              </a:rPr>
              <a:t>Receive window for Selective Repeat ARQ</a:t>
            </a:r>
          </a:p>
        </p:txBody>
      </p:sp>
      <p:sp>
        <p:nvSpPr>
          <p:cNvPr id="313349"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133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300288"/>
            <a:ext cx="7486650" cy="211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194653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5395" name="Line 3"/>
          <p:cNvSpPr>
            <a:spLocks noChangeShapeType="1"/>
          </p:cNvSpPr>
          <p:nvPr/>
        </p:nvSpPr>
        <p:spPr bwMode="auto">
          <a:xfrm>
            <a:off x="1676400" y="8382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5396" name="Text Box 4"/>
          <p:cNvSpPr txBox="1">
            <a:spLocks noChangeArrowheads="1"/>
          </p:cNvSpPr>
          <p:nvPr/>
        </p:nvSpPr>
        <p:spPr bwMode="auto">
          <a:xfrm>
            <a:off x="1828800" y="228600"/>
            <a:ext cx="5316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11.20  </a:t>
            </a:r>
            <a:r>
              <a:rPr lang="en-US" altLang="en-US" sz="2000" i="1">
                <a:latin typeface="Times New Roman" panose="02020603050405020304" pitchFamily="18" charset="0"/>
              </a:rPr>
              <a:t>Design of Selective Repeat ARQ</a:t>
            </a:r>
          </a:p>
        </p:txBody>
      </p:sp>
      <p:sp>
        <p:nvSpPr>
          <p:cNvPr id="315397" name="Line 5"/>
          <p:cNvSpPr>
            <a:spLocks noChangeShapeType="1"/>
          </p:cNvSpPr>
          <p:nvPr/>
        </p:nvSpPr>
        <p:spPr bwMode="auto">
          <a:xfrm>
            <a:off x="1676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1539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8800" y="1022350"/>
            <a:ext cx="6197600" cy="522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70925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4579"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4580"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4581"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4582"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4583"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4584"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4585"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6" name="Line 10"/>
          <p:cNvSpPr>
            <a:spLocks noChangeShapeType="1"/>
          </p:cNvSpPr>
          <p:nvPr/>
        </p:nvSpPr>
        <p:spPr bwMode="auto">
          <a:xfrm>
            <a:off x="1982788" y="38862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7" name="Rectangle 11"/>
          <p:cNvSpPr>
            <a:spLocks noChangeArrowheads="1"/>
          </p:cNvSpPr>
          <p:nvPr/>
        </p:nvSpPr>
        <p:spPr bwMode="auto">
          <a:xfrm>
            <a:off x="2019300" y="2759075"/>
            <a:ext cx="8077200" cy="106680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In modulo-N arithmetic, we use only the integers in the range 0 to N −1, inclusive.</a:t>
            </a:r>
          </a:p>
        </p:txBody>
      </p:sp>
      <p:grpSp>
        <p:nvGrpSpPr>
          <p:cNvPr id="24588" name="Group 12"/>
          <p:cNvGrpSpPr>
            <a:grpSpLocks/>
          </p:cNvGrpSpPr>
          <p:nvPr/>
        </p:nvGrpSpPr>
        <p:grpSpPr bwMode="auto">
          <a:xfrm>
            <a:off x="2057400" y="2024064"/>
            <a:ext cx="1143000" cy="566737"/>
            <a:chOff x="1200" y="1248"/>
            <a:chExt cx="720" cy="357"/>
          </a:xfrm>
        </p:grpSpPr>
        <p:pic>
          <p:nvPicPr>
            <p:cNvPr id="2458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90"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345690378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443"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444" name="Text Box 4"/>
          <p:cNvSpPr txBox="1">
            <a:spLocks noChangeArrowheads="1"/>
          </p:cNvSpPr>
          <p:nvPr/>
        </p:nvSpPr>
        <p:spPr bwMode="auto">
          <a:xfrm>
            <a:off x="1828800" y="381000"/>
            <a:ext cx="561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11.21  </a:t>
            </a:r>
            <a:r>
              <a:rPr lang="en-US" altLang="en-US" sz="2000" i="1">
                <a:latin typeface="Times New Roman" panose="02020603050405020304" pitchFamily="18" charset="0"/>
              </a:rPr>
              <a:t>Selective Repeat ARQ, window size</a:t>
            </a:r>
          </a:p>
        </p:txBody>
      </p:sp>
      <p:sp>
        <p:nvSpPr>
          <p:cNvPr id="31744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174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426" y="1384300"/>
            <a:ext cx="8537575" cy="463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130373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19491"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19492"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19493"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19494"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19495"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19496"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19497"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9498" name="Line 10"/>
          <p:cNvSpPr>
            <a:spLocks noChangeShapeType="1"/>
          </p:cNvSpPr>
          <p:nvPr/>
        </p:nvSpPr>
        <p:spPr bwMode="auto">
          <a:xfrm>
            <a:off x="1982788" y="4419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9499" name="Rectangle 11"/>
          <p:cNvSpPr>
            <a:spLocks noChangeArrowheads="1"/>
          </p:cNvSpPr>
          <p:nvPr/>
        </p:nvSpPr>
        <p:spPr bwMode="auto">
          <a:xfrm>
            <a:off x="2019300" y="2759075"/>
            <a:ext cx="8077200" cy="156966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In Selective Repeat ARQ, the size of the sender and receiver window</a:t>
            </a:r>
          </a:p>
          <a:p>
            <a:pPr algn="ctr"/>
            <a:r>
              <a:rPr lang="en-US" altLang="en-US"/>
              <a:t>must be at most one-half of 2</a:t>
            </a:r>
            <a:r>
              <a:rPr lang="en-US" altLang="en-US" baseline="30000"/>
              <a:t>m</a:t>
            </a:r>
            <a:r>
              <a:rPr lang="en-US" altLang="en-US"/>
              <a:t>.</a:t>
            </a:r>
          </a:p>
        </p:txBody>
      </p:sp>
      <p:grpSp>
        <p:nvGrpSpPr>
          <p:cNvPr id="319500" name="Group 12"/>
          <p:cNvGrpSpPr>
            <a:grpSpLocks/>
          </p:cNvGrpSpPr>
          <p:nvPr/>
        </p:nvGrpSpPr>
        <p:grpSpPr bwMode="auto">
          <a:xfrm>
            <a:off x="1981200" y="1981200"/>
            <a:ext cx="1143000" cy="566738"/>
            <a:chOff x="1200" y="1248"/>
            <a:chExt cx="720" cy="357"/>
          </a:xfrm>
        </p:grpSpPr>
        <p:pic>
          <p:nvPicPr>
            <p:cNvPr id="31950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9502"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325319268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Text Box 2"/>
          <p:cNvSpPr txBox="1">
            <a:spLocks noChangeArrowheads="1"/>
          </p:cNvSpPr>
          <p:nvPr/>
        </p:nvSpPr>
        <p:spPr bwMode="auto">
          <a:xfrm>
            <a:off x="1752600" y="152400"/>
            <a:ext cx="6319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hlink"/>
                </a:solidFill>
                <a:latin typeface="Times New Roman" panose="02020603050405020304" pitchFamily="18" charset="0"/>
              </a:rPr>
              <a:t>Algorithm 11.9</a:t>
            </a:r>
            <a:r>
              <a:rPr lang="en-US" altLang="en-US" sz="2400">
                <a:solidFill>
                  <a:schemeClr val="folHlink"/>
                </a:solidFill>
                <a:latin typeface="Times New Roman" panose="02020603050405020304" pitchFamily="18" charset="0"/>
              </a:rPr>
              <a:t>  </a:t>
            </a:r>
            <a:r>
              <a:rPr lang="en-US" altLang="en-US" sz="2000" i="1">
                <a:latin typeface="Times New Roman" panose="02020603050405020304" pitchFamily="18" charset="0"/>
              </a:rPr>
              <a:t>Sender-site Selective Repeat algorithm</a:t>
            </a:r>
          </a:p>
        </p:txBody>
      </p:sp>
      <p:grpSp>
        <p:nvGrpSpPr>
          <p:cNvPr id="321539" name="Group 7"/>
          <p:cNvGrpSpPr>
            <a:grpSpLocks/>
          </p:cNvGrpSpPr>
          <p:nvPr/>
        </p:nvGrpSpPr>
        <p:grpSpPr bwMode="auto">
          <a:xfrm>
            <a:off x="1524000" y="609600"/>
            <a:ext cx="8915400" cy="5257800"/>
            <a:chOff x="0" y="384"/>
            <a:chExt cx="5616" cy="3312"/>
          </a:xfrm>
        </p:grpSpPr>
        <p:pic>
          <p:nvPicPr>
            <p:cNvPr id="32154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4"/>
              <a:ext cx="5603" cy="1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1543"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 y="1950"/>
              <a:ext cx="5597" cy="1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21540" name="Rectangle 6"/>
          <p:cNvSpPr>
            <a:spLocks noChangeArrowheads="1"/>
          </p:cNvSpPr>
          <p:nvPr/>
        </p:nvSpPr>
        <p:spPr bwMode="auto">
          <a:xfrm>
            <a:off x="2362200" y="5791200"/>
            <a:ext cx="7924800"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endParaRPr lang="en-US" altLang="en-US"/>
          </a:p>
        </p:txBody>
      </p:sp>
      <p:sp>
        <p:nvSpPr>
          <p:cNvPr id="321541" name="Rectangle 8"/>
          <p:cNvSpPr>
            <a:spLocks noChangeArrowheads="1"/>
          </p:cNvSpPr>
          <p:nvPr/>
        </p:nvSpPr>
        <p:spPr bwMode="auto">
          <a:xfrm>
            <a:off x="8648700" y="5683251"/>
            <a:ext cx="24128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(continued)</a:t>
            </a:r>
          </a:p>
        </p:txBody>
      </p:sp>
    </p:spTree>
    <p:extLst>
      <p:ext uri="{BB962C8B-B14F-4D97-AF65-F5344CB8AC3E}">
        <p14:creationId xmlns:p14="http://schemas.microsoft.com/office/powerpoint/2010/main" val="284345728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Text Box 2"/>
          <p:cNvSpPr txBox="1">
            <a:spLocks noChangeArrowheads="1"/>
          </p:cNvSpPr>
          <p:nvPr/>
        </p:nvSpPr>
        <p:spPr bwMode="auto">
          <a:xfrm>
            <a:off x="1909764" y="76200"/>
            <a:ext cx="6319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hlink"/>
                </a:solidFill>
                <a:latin typeface="Times New Roman" panose="02020603050405020304" pitchFamily="18" charset="0"/>
              </a:rPr>
              <a:t>Algorithm 11.9</a:t>
            </a:r>
            <a:r>
              <a:rPr lang="en-US" altLang="en-US" sz="2400">
                <a:solidFill>
                  <a:schemeClr val="folHlink"/>
                </a:solidFill>
                <a:latin typeface="Times New Roman" panose="02020603050405020304" pitchFamily="18" charset="0"/>
              </a:rPr>
              <a:t>  </a:t>
            </a:r>
            <a:r>
              <a:rPr lang="en-US" altLang="en-US" sz="2000" i="1">
                <a:latin typeface="Times New Roman" panose="02020603050405020304" pitchFamily="18" charset="0"/>
              </a:rPr>
              <a:t>Sender-site Selective Repeat algorithm</a:t>
            </a:r>
          </a:p>
        </p:txBody>
      </p:sp>
      <p:pic>
        <p:nvPicPr>
          <p:cNvPr id="3235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1" y="609600"/>
            <a:ext cx="8894763"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3588" name="Rectangle 4"/>
          <p:cNvSpPr>
            <a:spLocks noChangeArrowheads="1"/>
          </p:cNvSpPr>
          <p:nvPr/>
        </p:nvSpPr>
        <p:spPr bwMode="auto">
          <a:xfrm>
            <a:off x="8801100" y="1"/>
            <a:ext cx="24128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(continued)</a:t>
            </a:r>
          </a:p>
        </p:txBody>
      </p:sp>
      <p:sp>
        <p:nvSpPr>
          <p:cNvPr id="323589" name="Rectangle 5"/>
          <p:cNvSpPr>
            <a:spLocks noChangeArrowheads="1"/>
          </p:cNvSpPr>
          <p:nvPr/>
        </p:nvSpPr>
        <p:spPr bwMode="auto">
          <a:xfrm>
            <a:off x="8877300" y="6248401"/>
            <a:ext cx="24128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(continued)</a:t>
            </a:r>
          </a:p>
        </p:txBody>
      </p:sp>
    </p:spTree>
    <p:extLst>
      <p:ext uri="{BB962C8B-B14F-4D97-AF65-F5344CB8AC3E}">
        <p14:creationId xmlns:p14="http://schemas.microsoft.com/office/powerpoint/2010/main" val="361905121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Text Box 2"/>
          <p:cNvSpPr txBox="1">
            <a:spLocks noChangeArrowheads="1"/>
          </p:cNvSpPr>
          <p:nvPr/>
        </p:nvSpPr>
        <p:spPr bwMode="auto">
          <a:xfrm>
            <a:off x="1752600" y="152400"/>
            <a:ext cx="6319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hlink"/>
                </a:solidFill>
                <a:latin typeface="Times New Roman" panose="02020603050405020304" pitchFamily="18" charset="0"/>
              </a:rPr>
              <a:t>Algorithm 11.9</a:t>
            </a:r>
            <a:r>
              <a:rPr lang="en-US" altLang="en-US" sz="2400">
                <a:solidFill>
                  <a:schemeClr val="folHlink"/>
                </a:solidFill>
                <a:latin typeface="Times New Roman" panose="02020603050405020304" pitchFamily="18" charset="0"/>
              </a:rPr>
              <a:t>  </a:t>
            </a:r>
            <a:r>
              <a:rPr lang="en-US" altLang="en-US" sz="2000" i="1">
                <a:latin typeface="Times New Roman" panose="02020603050405020304" pitchFamily="18" charset="0"/>
              </a:rPr>
              <a:t>Sender-site Selective Repeat algorithm</a:t>
            </a:r>
          </a:p>
        </p:txBody>
      </p:sp>
      <p:pic>
        <p:nvPicPr>
          <p:cNvPr id="3256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4164" y="842964"/>
            <a:ext cx="8885237" cy="212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5636" name="Rectangle 4"/>
          <p:cNvSpPr>
            <a:spLocks noChangeArrowheads="1"/>
          </p:cNvSpPr>
          <p:nvPr/>
        </p:nvSpPr>
        <p:spPr bwMode="auto">
          <a:xfrm>
            <a:off x="8724900" y="76201"/>
            <a:ext cx="24128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(continued)</a:t>
            </a:r>
          </a:p>
        </p:txBody>
      </p:sp>
    </p:spTree>
    <p:extLst>
      <p:ext uri="{BB962C8B-B14F-4D97-AF65-F5344CB8AC3E}">
        <p14:creationId xmlns:p14="http://schemas.microsoft.com/office/powerpoint/2010/main" val="304299109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Text Box 2"/>
          <p:cNvSpPr txBox="1">
            <a:spLocks noChangeArrowheads="1"/>
          </p:cNvSpPr>
          <p:nvPr/>
        </p:nvSpPr>
        <p:spPr bwMode="auto">
          <a:xfrm>
            <a:off x="1828801" y="228600"/>
            <a:ext cx="6640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hlink"/>
                </a:solidFill>
                <a:latin typeface="Times New Roman" panose="02020603050405020304" pitchFamily="18" charset="0"/>
              </a:rPr>
              <a:t>Algorithm 11.10</a:t>
            </a:r>
            <a:r>
              <a:rPr lang="en-US" altLang="en-US" sz="2400">
                <a:solidFill>
                  <a:schemeClr val="folHlink"/>
                </a:solidFill>
                <a:latin typeface="Times New Roman" panose="02020603050405020304" pitchFamily="18" charset="0"/>
              </a:rPr>
              <a:t>  </a:t>
            </a:r>
            <a:r>
              <a:rPr lang="en-US" altLang="en-US" sz="2000" i="1">
                <a:latin typeface="Times New Roman" panose="02020603050405020304" pitchFamily="18" charset="0"/>
              </a:rPr>
              <a:t>Receiver-site Selective Repeat algorithm</a:t>
            </a:r>
          </a:p>
        </p:txBody>
      </p:sp>
      <p:pic>
        <p:nvPicPr>
          <p:cNvPr id="32768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7500" y="609600"/>
            <a:ext cx="90043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459866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Text Box 2"/>
          <p:cNvSpPr txBox="1">
            <a:spLocks noChangeArrowheads="1"/>
          </p:cNvSpPr>
          <p:nvPr/>
        </p:nvSpPr>
        <p:spPr bwMode="auto">
          <a:xfrm>
            <a:off x="1828801" y="76200"/>
            <a:ext cx="6640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hlink"/>
                </a:solidFill>
                <a:latin typeface="Times New Roman" panose="02020603050405020304" pitchFamily="18" charset="0"/>
              </a:rPr>
              <a:t>Algorithm 11.10</a:t>
            </a:r>
            <a:r>
              <a:rPr lang="en-US" altLang="en-US" sz="2400">
                <a:solidFill>
                  <a:schemeClr val="folHlink"/>
                </a:solidFill>
                <a:latin typeface="Times New Roman" panose="02020603050405020304" pitchFamily="18" charset="0"/>
              </a:rPr>
              <a:t>  </a:t>
            </a:r>
            <a:r>
              <a:rPr lang="en-US" altLang="en-US" sz="2000" i="1">
                <a:latin typeface="Times New Roman" panose="02020603050405020304" pitchFamily="18" charset="0"/>
              </a:rPr>
              <a:t>Receiver-site Selective Repeat algorithm</a:t>
            </a:r>
          </a:p>
        </p:txBody>
      </p:sp>
      <p:pic>
        <p:nvPicPr>
          <p:cNvPr id="32973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685800"/>
            <a:ext cx="898525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368154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1779"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1780" name="Text Box 4"/>
          <p:cNvSpPr txBox="1">
            <a:spLocks noChangeArrowheads="1"/>
          </p:cNvSpPr>
          <p:nvPr/>
        </p:nvSpPr>
        <p:spPr bwMode="auto">
          <a:xfrm>
            <a:off x="1828801" y="381000"/>
            <a:ext cx="6245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11.22  </a:t>
            </a:r>
            <a:r>
              <a:rPr lang="en-US" altLang="en-US" sz="2000" i="1">
                <a:latin typeface="Times New Roman" panose="02020603050405020304" pitchFamily="18" charset="0"/>
              </a:rPr>
              <a:t>Delivery of data in Selective Repeat ARQ</a:t>
            </a:r>
          </a:p>
        </p:txBody>
      </p:sp>
      <p:sp>
        <p:nvSpPr>
          <p:cNvPr id="331781"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3178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8976" y="2574926"/>
            <a:ext cx="7870825"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581981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3826"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3827"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3828"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3829"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3830"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3831"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3832"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3833" name="Rectangle 9"/>
          <p:cNvSpPr>
            <a:spLocks noChangeArrowheads="1"/>
          </p:cNvSpPr>
          <p:nvPr/>
        </p:nvSpPr>
        <p:spPr bwMode="auto">
          <a:xfrm>
            <a:off x="1752600" y="1143001"/>
            <a:ext cx="8686800" cy="52165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This example is similar to Example 11.3 in which frame 1 is lost. We show how Selective Repeat behaves in this case. Figure 11.23 shows the situation. One main difference is the number of timers. Here, each frame sent or resent needs a timer, which means that the timers need to be numbered (0, 1, 2, and 3). The timer for frame 0 starts at the first request, but stops when the ACK for this frame arrives. The timer for frame 1 starts at the second request, restarts when a NAK arrives, and finally stops when the last ACK arrives. The other two timers start when the corresponding frames are sent and stop at the last arrival event.</a:t>
            </a:r>
          </a:p>
        </p:txBody>
      </p:sp>
      <p:sp>
        <p:nvSpPr>
          <p:cNvPr id="333834" name="Text Box 11"/>
          <p:cNvSpPr txBox="1">
            <a:spLocks noChangeArrowheads="1"/>
          </p:cNvSpPr>
          <p:nvPr/>
        </p:nvSpPr>
        <p:spPr bwMode="auto">
          <a:xfrm>
            <a:off x="2667001"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11.8</a:t>
            </a:r>
          </a:p>
        </p:txBody>
      </p:sp>
    </p:spTree>
    <p:extLst>
      <p:ext uri="{BB962C8B-B14F-4D97-AF65-F5344CB8AC3E}">
        <p14:creationId xmlns:p14="http://schemas.microsoft.com/office/powerpoint/2010/main" val="2348051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5874"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5875"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5876"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5877"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5878"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5879"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5880"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5881" name="Rectangle 9"/>
          <p:cNvSpPr>
            <a:spLocks noChangeArrowheads="1"/>
          </p:cNvSpPr>
          <p:nvPr/>
        </p:nvSpPr>
        <p:spPr bwMode="auto">
          <a:xfrm>
            <a:off x="1752600" y="1143001"/>
            <a:ext cx="8686800" cy="52165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At the receiver site we need to distinguish between the acceptance of a frame and its delivery to the network layer. At the second arrival, frame 2 arrives and is stored and marked, but it cannot be delivered because frame 1 is missing. At the next arrival, frame 3 arrives and is marked and stored, but still none of the frames can be delivered. Only at the last arrival, when finally a copy of frame 1 arrives, can frames 1, 2, and 3 be delivered to the network layer. There are two conditions for the delivery of frames to the network layer: First, a set of consecutive frames must have arrived. Second, the set starts from the beginning of the window. </a:t>
            </a:r>
          </a:p>
        </p:txBody>
      </p:sp>
      <p:sp>
        <p:nvSpPr>
          <p:cNvPr id="335882" name="Text Box 10"/>
          <p:cNvSpPr txBox="1">
            <a:spLocks noChangeArrowheads="1"/>
          </p:cNvSpPr>
          <p:nvPr/>
        </p:nvSpPr>
        <p:spPr bwMode="auto">
          <a:xfrm>
            <a:off x="2667000" y="0"/>
            <a:ext cx="45291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11.8 (continued)</a:t>
            </a:r>
          </a:p>
        </p:txBody>
      </p:sp>
    </p:spTree>
    <p:extLst>
      <p:ext uri="{BB962C8B-B14F-4D97-AF65-F5344CB8AC3E}">
        <p14:creationId xmlns:p14="http://schemas.microsoft.com/office/powerpoint/2010/main" val="1473793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27"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28" name="Text Box 4"/>
          <p:cNvSpPr txBox="1">
            <a:spLocks noChangeArrowheads="1"/>
          </p:cNvSpPr>
          <p:nvPr/>
        </p:nvSpPr>
        <p:spPr bwMode="auto">
          <a:xfrm>
            <a:off x="1828801" y="762000"/>
            <a:ext cx="5889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10.4  </a:t>
            </a:r>
            <a:r>
              <a:rPr lang="en-US" altLang="en-US" sz="2000" i="1">
                <a:latin typeface="Times New Roman" panose="02020603050405020304" pitchFamily="18" charset="0"/>
              </a:rPr>
              <a:t>XORing of two single bits or two words</a:t>
            </a:r>
          </a:p>
        </p:txBody>
      </p:sp>
      <p:sp>
        <p:nvSpPr>
          <p:cNvPr id="26629"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66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4" y="2373314"/>
            <a:ext cx="8675687" cy="212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410959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22"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7923"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7924"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7925"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7926"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7927"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7928"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7929" name="Rectangle 9"/>
          <p:cNvSpPr>
            <a:spLocks noChangeArrowheads="1"/>
          </p:cNvSpPr>
          <p:nvPr/>
        </p:nvSpPr>
        <p:spPr bwMode="auto">
          <a:xfrm>
            <a:off x="1752600" y="1066800"/>
            <a:ext cx="8686800" cy="43624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Another important point is that a NAK is sent after the second arrival, but not after the third, although both situations look the same. The reason is that the protocol does not want to crowd the network with unnecessary NAKs and unnecessary resent frames. The second NAK would still be NAK1 to inform the sender to resend frame 1 again; this has already been done. The first NAK sent is remembered (using the nakSent variable) and is not sent again until the frame slides. A NAK is sent once for each window position and defines the first slot in the window.</a:t>
            </a:r>
          </a:p>
        </p:txBody>
      </p:sp>
      <p:sp>
        <p:nvSpPr>
          <p:cNvPr id="337930" name="Text Box 10"/>
          <p:cNvSpPr txBox="1">
            <a:spLocks noChangeArrowheads="1"/>
          </p:cNvSpPr>
          <p:nvPr/>
        </p:nvSpPr>
        <p:spPr bwMode="auto">
          <a:xfrm>
            <a:off x="2667000" y="0"/>
            <a:ext cx="45291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11.8 (continued)</a:t>
            </a:r>
          </a:p>
        </p:txBody>
      </p:sp>
    </p:spTree>
    <p:extLst>
      <p:ext uri="{BB962C8B-B14F-4D97-AF65-F5344CB8AC3E}">
        <p14:creationId xmlns:p14="http://schemas.microsoft.com/office/powerpoint/2010/main" val="641097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970"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9971"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9972"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9973"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9974"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9975"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9976"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39977" name="Rectangle 9"/>
          <p:cNvSpPr>
            <a:spLocks noChangeArrowheads="1"/>
          </p:cNvSpPr>
          <p:nvPr/>
        </p:nvSpPr>
        <p:spPr bwMode="auto">
          <a:xfrm>
            <a:off x="1600200" y="1066800"/>
            <a:ext cx="8915400" cy="265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The next point is about the ACKs. Notice that only two ACKs are sent here. The first one acknowledges only the first frame; the second one acknowledges three frames. In Selective Repeat, ACKs are sent when data are delivered to the network layer. If the data belonging to n frames are delivered in one shot, only one ACK is sent for all of them.</a:t>
            </a:r>
          </a:p>
        </p:txBody>
      </p:sp>
      <p:sp>
        <p:nvSpPr>
          <p:cNvPr id="339978" name="Text Box 10"/>
          <p:cNvSpPr txBox="1">
            <a:spLocks noChangeArrowheads="1"/>
          </p:cNvSpPr>
          <p:nvPr/>
        </p:nvSpPr>
        <p:spPr bwMode="auto">
          <a:xfrm>
            <a:off x="2667000" y="0"/>
            <a:ext cx="45291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11.8 (continued)</a:t>
            </a:r>
          </a:p>
        </p:txBody>
      </p:sp>
    </p:spTree>
    <p:extLst>
      <p:ext uri="{BB962C8B-B14F-4D97-AF65-F5344CB8AC3E}">
        <p14:creationId xmlns:p14="http://schemas.microsoft.com/office/powerpoint/2010/main" val="2904949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2019"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2020" name="Text Box 4"/>
          <p:cNvSpPr txBox="1">
            <a:spLocks noChangeArrowheads="1"/>
          </p:cNvSpPr>
          <p:nvPr/>
        </p:nvSpPr>
        <p:spPr bwMode="auto">
          <a:xfrm>
            <a:off x="1828800" y="381000"/>
            <a:ext cx="530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11.23  </a:t>
            </a:r>
            <a:r>
              <a:rPr lang="en-US" altLang="en-US" sz="2000" i="1">
                <a:latin typeface="Times New Roman" panose="02020603050405020304" pitchFamily="18" charset="0"/>
              </a:rPr>
              <a:t>Flow diagram for Example 11.8</a:t>
            </a:r>
          </a:p>
        </p:txBody>
      </p:sp>
      <p:sp>
        <p:nvSpPr>
          <p:cNvPr id="342021"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420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3013" y="1219200"/>
            <a:ext cx="6856412" cy="478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711991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4067"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4068" name="Text Box 4"/>
          <p:cNvSpPr txBox="1">
            <a:spLocks noChangeArrowheads="1"/>
          </p:cNvSpPr>
          <p:nvPr/>
        </p:nvSpPr>
        <p:spPr bwMode="auto">
          <a:xfrm>
            <a:off x="1828800" y="381000"/>
            <a:ext cx="655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11.24  </a:t>
            </a:r>
            <a:r>
              <a:rPr lang="en-US" altLang="en-US" sz="2000" i="1">
                <a:latin typeface="Times New Roman" panose="02020603050405020304" pitchFamily="18" charset="0"/>
              </a:rPr>
              <a:t>Design of piggybacking in Go-Back-N ARQ</a:t>
            </a:r>
          </a:p>
        </p:txBody>
      </p:sp>
      <p:sp>
        <p:nvSpPr>
          <p:cNvPr id="344069"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4407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9200" y="1165226"/>
            <a:ext cx="6197600" cy="493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702014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3234"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effectLst>
                <a:outerShdw blurRad="38100" dist="38100" dir="2700000" algn="tl">
                  <a:srgbClr val="FFFFFF"/>
                </a:outerShdw>
              </a:effectLst>
              <a:latin typeface="Times New Roman" panose="02020603050405020304" pitchFamily="18" charset="0"/>
            </a:endParaRPr>
          </a:p>
        </p:txBody>
      </p:sp>
      <p:sp>
        <p:nvSpPr>
          <p:cNvPr id="863235" name="Text Box 3"/>
          <p:cNvSpPr txBox="1">
            <a:spLocks noChangeArrowheads="1"/>
          </p:cNvSpPr>
          <p:nvPr/>
        </p:nvSpPr>
        <p:spPr bwMode="auto">
          <a:xfrm>
            <a:off x="1752600" y="406400"/>
            <a:ext cx="14007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effectLst>
                  <a:outerShdw blurRad="38100" dist="38100" dir="2700000" algn="tl">
                    <a:srgbClr val="C0C0C0"/>
                  </a:outerShdw>
                </a:effectLst>
                <a:latin typeface="Times" panose="02020603050405020304" pitchFamily="18" charset="0"/>
              </a:rPr>
              <a:t>11-6   HDLC</a:t>
            </a:r>
          </a:p>
        </p:txBody>
      </p:sp>
      <p:sp>
        <p:nvSpPr>
          <p:cNvPr id="863236"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863237" name="Rectangle 5"/>
          <p:cNvSpPr>
            <a:spLocks noChangeArrowheads="1"/>
          </p:cNvSpPr>
          <p:nvPr/>
        </p:nvSpPr>
        <p:spPr bwMode="auto">
          <a:xfrm>
            <a:off x="1828800" y="1476376"/>
            <a:ext cx="82296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a:solidFill>
                  <a:schemeClr val="hlink"/>
                </a:solidFill>
                <a:effectLst>
                  <a:outerShdw blurRad="38100" dist="38100" dir="2700000" algn="tl">
                    <a:srgbClr val="C0C0C0"/>
                  </a:outerShdw>
                </a:effectLst>
                <a:latin typeface="Times New Roman" panose="02020603050405020304" pitchFamily="18" charset="0"/>
              </a:rPr>
              <a:t>High-level Data Link Control (HDLC)</a:t>
            </a:r>
            <a:r>
              <a:rPr lang="en-US" altLang="en-US" sz="2800" i="1">
                <a:effectLst>
                  <a:outerShdw blurRad="38100" dist="38100" dir="2700000" algn="tl">
                    <a:srgbClr val="C0C0C0"/>
                  </a:outerShdw>
                </a:effectLst>
                <a:latin typeface="Times New Roman" panose="02020603050405020304" pitchFamily="18" charset="0"/>
              </a:rPr>
              <a:t> is a </a:t>
            </a:r>
            <a:r>
              <a:rPr lang="en-US" altLang="en-US" sz="2800" i="1">
                <a:solidFill>
                  <a:schemeClr val="hlink"/>
                </a:solidFill>
                <a:effectLst>
                  <a:outerShdw blurRad="38100" dist="38100" dir="2700000" algn="tl">
                    <a:srgbClr val="C0C0C0"/>
                  </a:outerShdw>
                </a:effectLst>
                <a:latin typeface="Times New Roman" panose="02020603050405020304" pitchFamily="18" charset="0"/>
              </a:rPr>
              <a:t>bit-oriented</a:t>
            </a:r>
            <a:r>
              <a:rPr lang="en-US" altLang="en-US" sz="2800" i="1">
                <a:effectLst>
                  <a:outerShdw blurRad="38100" dist="38100" dir="2700000" algn="tl">
                    <a:srgbClr val="C0C0C0"/>
                  </a:outerShdw>
                </a:effectLst>
                <a:latin typeface="Times New Roman" panose="02020603050405020304" pitchFamily="18" charset="0"/>
              </a:rPr>
              <a:t> protocol for communication over point-to-point and multipoint links. It implements the ARQ mechanisms we discussed in this chapter.</a:t>
            </a:r>
          </a:p>
        </p:txBody>
      </p:sp>
      <p:sp>
        <p:nvSpPr>
          <p:cNvPr id="863238" name="Rectangle 6"/>
          <p:cNvSpPr>
            <a:spLocks noChangeArrowheads="1"/>
          </p:cNvSpPr>
          <p:nvPr/>
        </p:nvSpPr>
        <p:spPr bwMode="auto">
          <a:xfrm>
            <a:off x="1676400" y="4679951"/>
            <a:ext cx="6705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Configurations and Transfer Modes</a:t>
            </a:r>
            <a:r>
              <a:rPr lang="fr-FR" altLang="en-US" sz="2400">
                <a:solidFill>
                  <a:srgbClr val="0033CC"/>
                </a:solidFill>
                <a:latin typeface="Times New Roman" panose="02020603050405020304" pitchFamily="18" charset="0"/>
              </a:rPr>
              <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Frames</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Control Field</a:t>
            </a:r>
            <a:endParaRPr lang="en-US" altLang="en-US" sz="2400">
              <a:solidFill>
                <a:srgbClr val="0033CC"/>
              </a:solidFill>
              <a:latin typeface="Times New Roman" panose="02020603050405020304" pitchFamily="18" charset="0"/>
            </a:endParaRPr>
          </a:p>
        </p:txBody>
      </p:sp>
      <p:sp>
        <p:nvSpPr>
          <p:cNvPr id="863239" name="Text Box 7"/>
          <p:cNvSpPr txBox="1">
            <a:spLocks noChangeArrowheads="1"/>
          </p:cNvSpPr>
          <p:nvPr/>
        </p:nvSpPr>
        <p:spPr bwMode="auto">
          <a:xfrm>
            <a:off x="1689101" y="4203701"/>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val="15250990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8163"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8164" name="Text Box 4"/>
          <p:cNvSpPr txBox="1">
            <a:spLocks noChangeArrowheads="1"/>
          </p:cNvSpPr>
          <p:nvPr/>
        </p:nvSpPr>
        <p:spPr bwMode="auto">
          <a:xfrm>
            <a:off x="1828800" y="381000"/>
            <a:ext cx="4370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11.25  </a:t>
            </a:r>
            <a:r>
              <a:rPr lang="en-US" altLang="en-US" sz="2000" i="1">
                <a:latin typeface="Times New Roman" panose="02020603050405020304" pitchFamily="18" charset="0"/>
              </a:rPr>
              <a:t>Normal response mode</a:t>
            </a:r>
          </a:p>
        </p:txBody>
      </p:sp>
      <p:sp>
        <p:nvSpPr>
          <p:cNvPr id="34816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481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6264" y="1493838"/>
            <a:ext cx="8364537" cy="437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0680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0211"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0212" name="Text Box 4"/>
          <p:cNvSpPr txBox="1">
            <a:spLocks noChangeArrowheads="1"/>
          </p:cNvSpPr>
          <p:nvPr/>
        </p:nvSpPr>
        <p:spPr bwMode="auto">
          <a:xfrm>
            <a:off x="1828800" y="381000"/>
            <a:ext cx="510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11.26  </a:t>
            </a:r>
            <a:r>
              <a:rPr lang="en-US" altLang="en-US" sz="2000" i="1">
                <a:latin typeface="Times New Roman" panose="02020603050405020304" pitchFamily="18" charset="0"/>
              </a:rPr>
              <a:t>Asynchronous balanced mode</a:t>
            </a:r>
          </a:p>
        </p:txBody>
      </p:sp>
      <p:sp>
        <p:nvSpPr>
          <p:cNvPr id="350213" name="Line 5"/>
          <p:cNvSpPr>
            <a:spLocks noChangeShapeType="1"/>
          </p:cNvSpPr>
          <p:nvPr/>
        </p:nvSpPr>
        <p:spPr bwMode="auto">
          <a:xfrm>
            <a:off x="1676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502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900" y="2819401"/>
            <a:ext cx="8775700"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6426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2259"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2260" name="Text Box 4"/>
          <p:cNvSpPr txBox="1">
            <a:spLocks noChangeArrowheads="1"/>
          </p:cNvSpPr>
          <p:nvPr/>
        </p:nvSpPr>
        <p:spPr bwMode="auto">
          <a:xfrm>
            <a:off x="1828800" y="381000"/>
            <a:ext cx="3448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11.27  </a:t>
            </a:r>
            <a:r>
              <a:rPr lang="en-US" altLang="en-US" sz="2000" i="1">
                <a:latin typeface="Times New Roman" panose="02020603050405020304" pitchFamily="18" charset="0"/>
              </a:rPr>
              <a:t>HDLC frames</a:t>
            </a:r>
          </a:p>
        </p:txBody>
      </p:sp>
      <p:sp>
        <p:nvSpPr>
          <p:cNvPr id="352261"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522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526" y="1752600"/>
            <a:ext cx="8702675" cy="384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569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4307"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4308" name="Text Box 4"/>
          <p:cNvSpPr txBox="1">
            <a:spLocks noChangeArrowheads="1"/>
          </p:cNvSpPr>
          <p:nvPr/>
        </p:nvSpPr>
        <p:spPr bwMode="auto">
          <a:xfrm>
            <a:off x="1828800" y="381000"/>
            <a:ext cx="7048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11.28  </a:t>
            </a:r>
            <a:r>
              <a:rPr lang="en-US" altLang="en-US" sz="2000" i="1">
                <a:latin typeface="Times New Roman" panose="02020603050405020304" pitchFamily="18" charset="0"/>
              </a:rPr>
              <a:t>Control field format for the different frame types</a:t>
            </a:r>
          </a:p>
        </p:txBody>
      </p:sp>
      <p:sp>
        <p:nvSpPr>
          <p:cNvPr id="354309"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543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676" y="2025650"/>
            <a:ext cx="4479925" cy="307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6424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Text Box 2"/>
          <p:cNvSpPr txBox="1">
            <a:spLocks noChangeArrowheads="1"/>
          </p:cNvSpPr>
          <p:nvPr/>
        </p:nvSpPr>
        <p:spPr bwMode="auto">
          <a:xfrm>
            <a:off x="1828800" y="685800"/>
            <a:ext cx="591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Table 11.1  </a:t>
            </a:r>
            <a:r>
              <a:rPr lang="en-US" altLang="en-US" sz="2000" i="1">
                <a:latin typeface="Times New Roman" panose="02020603050405020304" pitchFamily="18" charset="0"/>
              </a:rPr>
              <a:t>U-frame control command and response</a:t>
            </a:r>
          </a:p>
        </p:txBody>
      </p:sp>
      <p:pic>
        <p:nvPicPr>
          <p:cNvPr id="35635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2750" y="1158876"/>
            <a:ext cx="8756650" cy="501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0394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8114"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anose="02020603050405020304" pitchFamily="18" charset="0"/>
            </a:endParaRPr>
          </a:p>
        </p:txBody>
      </p:sp>
      <p:sp>
        <p:nvSpPr>
          <p:cNvPr id="858115" name="Text Box 3"/>
          <p:cNvSpPr txBox="1">
            <a:spLocks noChangeArrowheads="1"/>
          </p:cNvSpPr>
          <p:nvPr/>
        </p:nvSpPr>
        <p:spPr bwMode="auto">
          <a:xfrm>
            <a:off x="1752600" y="406400"/>
            <a:ext cx="25186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a:effectLst>
                  <a:outerShdw blurRad="38100" dist="38100" dir="2700000" algn="tl">
                    <a:srgbClr val="C0C0C0"/>
                  </a:outerShdw>
                </a:effectLst>
                <a:latin typeface="Times" panose="02020603050405020304" pitchFamily="18" charset="0"/>
              </a:rPr>
              <a:t>10-2   BLOCK CODING</a:t>
            </a:r>
          </a:p>
        </p:txBody>
      </p:sp>
      <p:sp>
        <p:nvSpPr>
          <p:cNvPr id="28676"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endParaRPr lang="en-US" altLang="en-US" sz="1800">
              <a:latin typeface="Times New Roman" panose="02020603050405020304" pitchFamily="18" charset="0"/>
            </a:endParaRPr>
          </a:p>
        </p:txBody>
      </p:sp>
      <p:sp>
        <p:nvSpPr>
          <p:cNvPr id="858117" name="Rectangle 5"/>
          <p:cNvSpPr>
            <a:spLocks noChangeArrowheads="1"/>
          </p:cNvSpPr>
          <p:nvPr/>
        </p:nvSpPr>
        <p:spPr bwMode="auto">
          <a:xfrm>
            <a:off x="1828800" y="1377951"/>
            <a:ext cx="82296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800" i="1">
                <a:effectLst>
                  <a:outerShdw blurRad="38100" dist="38100" dir="2700000" algn="tl">
                    <a:srgbClr val="C0C0C0"/>
                  </a:outerShdw>
                </a:effectLst>
                <a:latin typeface="Times New Roman" panose="02020603050405020304" pitchFamily="18" charset="0"/>
              </a:rPr>
              <a:t>In block coding, we divide our message into blocks, each of k bits, called </a:t>
            </a:r>
            <a:r>
              <a:rPr lang="en-US" altLang="en-US" sz="2800" i="1">
                <a:solidFill>
                  <a:schemeClr val="hlink"/>
                </a:solidFill>
                <a:effectLst>
                  <a:outerShdw blurRad="38100" dist="38100" dir="2700000" algn="tl">
                    <a:srgbClr val="C0C0C0"/>
                  </a:outerShdw>
                </a:effectLst>
                <a:latin typeface="Times New Roman" panose="02020603050405020304" pitchFamily="18" charset="0"/>
              </a:rPr>
              <a:t>datawords</a:t>
            </a:r>
            <a:r>
              <a:rPr lang="en-US" altLang="en-US" sz="2800" i="1">
                <a:effectLst>
                  <a:outerShdw blurRad="38100" dist="38100" dir="2700000" algn="tl">
                    <a:srgbClr val="C0C0C0"/>
                  </a:outerShdw>
                </a:effectLst>
                <a:latin typeface="Times New Roman" panose="02020603050405020304" pitchFamily="18" charset="0"/>
              </a:rPr>
              <a:t>. We add r redundant bits to each block to make the length n = k + r. The resulting n-bit blocks are called </a:t>
            </a:r>
            <a:r>
              <a:rPr lang="en-US" altLang="en-US" sz="2800" i="1">
                <a:solidFill>
                  <a:schemeClr val="hlink"/>
                </a:solidFill>
                <a:effectLst>
                  <a:outerShdw blurRad="38100" dist="38100" dir="2700000" algn="tl">
                    <a:srgbClr val="C0C0C0"/>
                  </a:outerShdw>
                </a:effectLst>
                <a:latin typeface="Times New Roman" panose="02020603050405020304" pitchFamily="18" charset="0"/>
              </a:rPr>
              <a:t>codewords</a:t>
            </a:r>
            <a:r>
              <a:rPr lang="en-US" altLang="en-US" sz="2800" i="1">
                <a:effectLst>
                  <a:outerShdw blurRad="38100" dist="38100" dir="2700000" algn="tl">
                    <a:srgbClr val="C0C0C0"/>
                  </a:outerShdw>
                </a:effectLst>
                <a:latin typeface="Times New Roman" panose="02020603050405020304" pitchFamily="18" charset="0"/>
              </a:rPr>
              <a:t>.</a:t>
            </a:r>
          </a:p>
        </p:txBody>
      </p:sp>
      <p:sp>
        <p:nvSpPr>
          <p:cNvPr id="28678" name="Rectangle 6"/>
          <p:cNvSpPr>
            <a:spLocks noChangeArrowheads="1"/>
          </p:cNvSpPr>
          <p:nvPr/>
        </p:nvSpPr>
        <p:spPr bwMode="auto">
          <a:xfrm>
            <a:off x="1676400" y="4679950"/>
            <a:ext cx="67056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Error Detection</a:t>
            </a:r>
            <a:r>
              <a:rPr lang="fr-FR" altLang="en-US" sz="2400">
                <a:solidFill>
                  <a:srgbClr val="0033CC"/>
                </a:solidFill>
                <a:latin typeface="Times New Roman" panose="02020603050405020304" pitchFamily="18" charset="0"/>
              </a:rPr>
              <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Error Correction</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Hamming Distance</a:t>
            </a:r>
          </a:p>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Minimum Hamming Distance</a:t>
            </a:r>
          </a:p>
        </p:txBody>
      </p:sp>
      <p:sp>
        <p:nvSpPr>
          <p:cNvPr id="858119" name="Text Box 7"/>
          <p:cNvSpPr txBox="1">
            <a:spLocks noChangeArrowheads="1"/>
          </p:cNvSpPr>
          <p:nvPr/>
        </p:nvSpPr>
        <p:spPr bwMode="auto">
          <a:xfrm>
            <a:off x="1689101" y="4203701"/>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val="119852291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4258"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anose="02020603050405020304" pitchFamily="18" charset="0"/>
            </a:endParaRPr>
          </a:p>
        </p:txBody>
      </p:sp>
      <p:sp>
        <p:nvSpPr>
          <p:cNvPr id="864259" name="Text Box 3"/>
          <p:cNvSpPr txBox="1">
            <a:spLocks noChangeArrowheads="1"/>
          </p:cNvSpPr>
          <p:nvPr/>
        </p:nvSpPr>
        <p:spPr bwMode="auto">
          <a:xfrm>
            <a:off x="1752600" y="406400"/>
            <a:ext cx="3835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a:effectLst>
                  <a:outerShdw blurRad="38100" dist="38100" dir="2700000" algn="tl">
                    <a:srgbClr val="C0C0C0"/>
                  </a:outerShdw>
                </a:effectLst>
                <a:latin typeface="Times" panose="02020603050405020304" pitchFamily="18" charset="0"/>
              </a:rPr>
              <a:t>11-7   POINT-TO-POINT PROTOCOL</a:t>
            </a:r>
          </a:p>
        </p:txBody>
      </p:sp>
      <p:sp>
        <p:nvSpPr>
          <p:cNvPr id="372740"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endParaRPr lang="en-US" altLang="en-US" sz="1800">
              <a:latin typeface="Times New Roman" panose="02020603050405020304" pitchFamily="18" charset="0"/>
            </a:endParaRPr>
          </a:p>
        </p:txBody>
      </p:sp>
      <p:sp>
        <p:nvSpPr>
          <p:cNvPr id="864261" name="Rectangle 5"/>
          <p:cNvSpPr>
            <a:spLocks noChangeArrowheads="1"/>
          </p:cNvSpPr>
          <p:nvPr/>
        </p:nvSpPr>
        <p:spPr bwMode="auto">
          <a:xfrm>
            <a:off x="1828800" y="1430338"/>
            <a:ext cx="8229600" cy="222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800" i="1">
                <a:effectLst>
                  <a:outerShdw blurRad="38100" dist="38100" dir="2700000" algn="tl">
                    <a:srgbClr val="C0C0C0"/>
                  </a:outerShdw>
                </a:effectLst>
                <a:latin typeface="Times New Roman" panose="02020603050405020304" pitchFamily="18" charset="0"/>
              </a:rPr>
              <a:t>Although HDLC is a general protocol that can be used for both point-to-point and multipoint configurations, one of the most common protocols for point-to-point access is the </a:t>
            </a:r>
            <a:r>
              <a:rPr lang="en-US" altLang="en-US" sz="2800" i="1">
                <a:solidFill>
                  <a:schemeClr val="hlink"/>
                </a:solidFill>
                <a:effectLst>
                  <a:outerShdw blurRad="38100" dist="38100" dir="2700000" algn="tl">
                    <a:srgbClr val="C0C0C0"/>
                  </a:outerShdw>
                </a:effectLst>
                <a:latin typeface="Times New Roman" panose="02020603050405020304" pitchFamily="18" charset="0"/>
              </a:rPr>
              <a:t>Point-to-Point Protocol (PPP). </a:t>
            </a:r>
            <a:r>
              <a:rPr lang="en-US" altLang="en-US" sz="2800" i="1">
                <a:effectLst>
                  <a:outerShdw blurRad="38100" dist="38100" dir="2700000" algn="tl">
                    <a:srgbClr val="C0C0C0"/>
                  </a:outerShdw>
                </a:effectLst>
                <a:latin typeface="Times New Roman" panose="02020603050405020304" pitchFamily="18" charset="0"/>
              </a:rPr>
              <a:t>PPP is a </a:t>
            </a:r>
            <a:r>
              <a:rPr lang="en-US" altLang="en-US" sz="2800" i="1">
                <a:solidFill>
                  <a:schemeClr val="hlink"/>
                </a:solidFill>
                <a:effectLst>
                  <a:outerShdw blurRad="38100" dist="38100" dir="2700000" algn="tl">
                    <a:srgbClr val="C0C0C0"/>
                  </a:outerShdw>
                </a:effectLst>
                <a:latin typeface="Times New Roman" panose="02020603050405020304" pitchFamily="18" charset="0"/>
              </a:rPr>
              <a:t>byte-oriented</a:t>
            </a:r>
            <a:r>
              <a:rPr lang="en-US" altLang="en-US" sz="2800" i="1">
                <a:effectLst>
                  <a:outerShdw blurRad="38100" dist="38100" dir="2700000" algn="tl">
                    <a:srgbClr val="C0C0C0"/>
                  </a:outerShdw>
                </a:effectLst>
                <a:latin typeface="Times New Roman" panose="02020603050405020304" pitchFamily="18" charset="0"/>
              </a:rPr>
              <a:t> protocol.</a:t>
            </a:r>
          </a:p>
        </p:txBody>
      </p:sp>
      <p:sp>
        <p:nvSpPr>
          <p:cNvPr id="372742" name="Rectangle 6"/>
          <p:cNvSpPr>
            <a:spLocks noChangeArrowheads="1"/>
          </p:cNvSpPr>
          <p:nvPr/>
        </p:nvSpPr>
        <p:spPr bwMode="auto">
          <a:xfrm>
            <a:off x="1676400" y="4679950"/>
            <a:ext cx="6705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buClr>
                <a:schemeClr val="tx1"/>
              </a:buClr>
              <a:buSzPct val="117000"/>
              <a:buFont typeface="Wingdings" panose="05000000000000000000" pitchFamily="2" charset="2"/>
              <a:buNone/>
            </a:pPr>
            <a:r>
              <a:rPr lang="en-US" altLang="en-US" sz="2400" dirty="0">
                <a:solidFill>
                  <a:srgbClr val="0033CC"/>
                </a:solidFill>
                <a:latin typeface="Times New Roman" panose="02020603050405020304" pitchFamily="18" charset="0"/>
              </a:rPr>
              <a:t>Framing</a:t>
            </a:r>
          </a:p>
          <a:p>
            <a:pPr>
              <a:buClr>
                <a:schemeClr val="tx1"/>
              </a:buClr>
              <a:buSzPct val="117000"/>
              <a:buFont typeface="Wingdings" panose="05000000000000000000" pitchFamily="2" charset="2"/>
              <a:buNone/>
            </a:pPr>
            <a:r>
              <a:rPr lang="fr-FR" altLang="en-US" sz="2400" dirty="0">
                <a:solidFill>
                  <a:srgbClr val="0033CC"/>
                </a:solidFill>
                <a:latin typeface="Times New Roman" panose="02020603050405020304" pitchFamily="18" charset="0"/>
              </a:rPr>
              <a:t>Transition </a:t>
            </a:r>
            <a:r>
              <a:rPr lang="fr-FR" altLang="en-US" sz="2400" dirty="0" smtClean="0">
                <a:solidFill>
                  <a:srgbClr val="0033CC"/>
                </a:solidFill>
                <a:latin typeface="Times New Roman" panose="02020603050405020304" pitchFamily="18" charset="0"/>
              </a:rPr>
              <a:t>Phases</a:t>
            </a:r>
            <a:endParaRPr lang="fr-FR" altLang="en-US" sz="2400" dirty="0">
              <a:solidFill>
                <a:srgbClr val="0033CC"/>
              </a:solidFill>
              <a:latin typeface="Times New Roman" panose="02020603050405020304" pitchFamily="18" charset="0"/>
            </a:endParaRPr>
          </a:p>
        </p:txBody>
      </p:sp>
      <p:sp>
        <p:nvSpPr>
          <p:cNvPr id="864263" name="Text Box 7"/>
          <p:cNvSpPr txBox="1">
            <a:spLocks noChangeArrowheads="1"/>
          </p:cNvSpPr>
          <p:nvPr/>
        </p:nvSpPr>
        <p:spPr bwMode="auto">
          <a:xfrm>
            <a:off x="1689101" y="4203701"/>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val="1724640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4787"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4788" name="Text Box 4"/>
          <p:cNvSpPr txBox="1">
            <a:spLocks noChangeArrowheads="1"/>
          </p:cNvSpPr>
          <p:nvPr/>
        </p:nvSpPr>
        <p:spPr bwMode="auto">
          <a:xfrm>
            <a:off x="1828801" y="381000"/>
            <a:ext cx="3876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11.32  </a:t>
            </a:r>
            <a:r>
              <a:rPr lang="en-US" altLang="en-US" sz="2000" i="1">
                <a:latin typeface="Times New Roman" panose="02020603050405020304" pitchFamily="18" charset="0"/>
              </a:rPr>
              <a:t>PPP frame format</a:t>
            </a:r>
          </a:p>
        </p:txBody>
      </p:sp>
      <p:sp>
        <p:nvSpPr>
          <p:cNvPr id="374789"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7479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3043238"/>
            <a:ext cx="8437563" cy="122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9499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76835"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76836"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76837"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76838"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76839"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76840"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76841"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6842" name="Line 10"/>
          <p:cNvSpPr>
            <a:spLocks noChangeShapeType="1"/>
          </p:cNvSpPr>
          <p:nvPr/>
        </p:nvSpPr>
        <p:spPr bwMode="auto">
          <a:xfrm>
            <a:off x="1982788" y="4419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6843" name="Rectangle 11"/>
          <p:cNvSpPr>
            <a:spLocks noChangeArrowheads="1"/>
          </p:cNvSpPr>
          <p:nvPr/>
        </p:nvSpPr>
        <p:spPr bwMode="auto">
          <a:xfrm>
            <a:off x="2019300" y="2759075"/>
            <a:ext cx="8077200" cy="156966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PPP is a byte-oriented protocol using byte stuffing with the escape byte 01111101.</a:t>
            </a:r>
          </a:p>
        </p:txBody>
      </p:sp>
      <p:grpSp>
        <p:nvGrpSpPr>
          <p:cNvPr id="376844" name="Group 12"/>
          <p:cNvGrpSpPr>
            <a:grpSpLocks/>
          </p:cNvGrpSpPr>
          <p:nvPr/>
        </p:nvGrpSpPr>
        <p:grpSpPr bwMode="auto">
          <a:xfrm>
            <a:off x="1981200" y="1947864"/>
            <a:ext cx="1143000" cy="566737"/>
            <a:chOff x="1200" y="1248"/>
            <a:chExt cx="720" cy="357"/>
          </a:xfrm>
        </p:grpSpPr>
        <p:pic>
          <p:nvPicPr>
            <p:cNvPr id="37684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6846"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2293967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8883"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8884" name="Text Box 4"/>
          <p:cNvSpPr txBox="1">
            <a:spLocks noChangeArrowheads="1"/>
          </p:cNvSpPr>
          <p:nvPr/>
        </p:nvSpPr>
        <p:spPr bwMode="auto">
          <a:xfrm>
            <a:off x="1828801" y="381000"/>
            <a:ext cx="3827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11.33  </a:t>
            </a:r>
            <a:r>
              <a:rPr lang="en-US" altLang="en-US" sz="2000" i="1">
                <a:latin typeface="Times New Roman" panose="02020603050405020304" pitchFamily="18" charset="0"/>
              </a:rPr>
              <a:t>Transition phases</a:t>
            </a:r>
          </a:p>
        </p:txBody>
      </p:sp>
      <p:sp>
        <p:nvSpPr>
          <p:cNvPr id="37888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788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1506538"/>
            <a:ext cx="6481762" cy="397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532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2979"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2980" name="Text Box 4"/>
          <p:cNvSpPr txBox="1">
            <a:spLocks noChangeArrowheads="1"/>
          </p:cNvSpPr>
          <p:nvPr/>
        </p:nvSpPr>
        <p:spPr bwMode="auto">
          <a:xfrm>
            <a:off x="1828800" y="381000"/>
            <a:ext cx="5759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11.35  </a:t>
            </a:r>
            <a:r>
              <a:rPr lang="en-US" altLang="en-US" sz="2000" i="1">
                <a:latin typeface="Times New Roman" panose="02020603050405020304" pitchFamily="18" charset="0"/>
              </a:rPr>
              <a:t>LCP packet encapsulated in a frame</a:t>
            </a:r>
          </a:p>
        </p:txBody>
      </p:sp>
      <p:sp>
        <p:nvSpPr>
          <p:cNvPr id="382981"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829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626" y="2667001"/>
            <a:ext cx="6937375"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70479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a:t>Protocol Verification</a:t>
            </a:r>
          </a:p>
        </p:txBody>
      </p:sp>
      <p:sp>
        <p:nvSpPr>
          <p:cNvPr id="40963" name="Rectangle 3"/>
          <p:cNvSpPr>
            <a:spLocks noGrp="1" noChangeArrowheads="1"/>
          </p:cNvSpPr>
          <p:nvPr>
            <p:ph type="body" idx="1"/>
          </p:nvPr>
        </p:nvSpPr>
        <p:spPr>
          <a:xfrm>
            <a:off x="2312988" y="1568450"/>
            <a:ext cx="8355012" cy="4984750"/>
          </a:xfrm>
        </p:spPr>
        <p:txBody>
          <a:bodyPr/>
          <a:lstStyle/>
          <a:p>
            <a:pPr>
              <a:buFontTx/>
              <a:buChar char="•"/>
            </a:pPr>
            <a:r>
              <a:rPr lang="en-US" altLang="en-US" sz="4000"/>
              <a:t>Finite State Machined Models</a:t>
            </a:r>
          </a:p>
          <a:p>
            <a:pPr>
              <a:buFontTx/>
              <a:buChar char="•"/>
            </a:pPr>
            <a:r>
              <a:rPr lang="en-US" altLang="en-US" sz="4000"/>
              <a:t>Petri Net Models</a:t>
            </a:r>
          </a:p>
          <a:p>
            <a:pPr>
              <a:buFontTx/>
              <a:buChar char="•"/>
            </a:pPr>
            <a:endParaRPr lang="en-US" altLang="en-US" sz="4000"/>
          </a:p>
        </p:txBody>
      </p:sp>
    </p:spTree>
    <p:extLst>
      <p:ext uri="{BB962C8B-B14F-4D97-AF65-F5344CB8AC3E}">
        <p14:creationId xmlns:p14="http://schemas.microsoft.com/office/powerpoint/2010/main" val="32839526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t>Finite State Machined Models</a:t>
            </a:r>
          </a:p>
        </p:txBody>
      </p:sp>
      <p:sp>
        <p:nvSpPr>
          <p:cNvPr id="41987" name="Rectangle 3"/>
          <p:cNvSpPr>
            <a:spLocks noGrp="1" noChangeArrowheads="1"/>
          </p:cNvSpPr>
          <p:nvPr>
            <p:ph type="body" idx="1"/>
          </p:nvPr>
        </p:nvSpPr>
        <p:spPr>
          <a:xfrm>
            <a:off x="1763289" y="5762625"/>
            <a:ext cx="9140825" cy="838200"/>
          </a:xfrm>
        </p:spPr>
        <p:txBody>
          <a:bodyPr>
            <a:normAutofit/>
          </a:bodyPr>
          <a:lstStyle/>
          <a:p>
            <a:pPr>
              <a:lnSpc>
                <a:spcPct val="90000"/>
              </a:lnSpc>
              <a:buFontTx/>
              <a:buNone/>
            </a:pPr>
            <a:r>
              <a:rPr lang="en-US" altLang="en-US" dirty="0">
                <a:solidFill>
                  <a:schemeClr val="accent2"/>
                </a:solidFill>
              </a:rPr>
              <a:t>(a)</a:t>
            </a:r>
            <a:r>
              <a:rPr lang="en-US" altLang="en-US" dirty="0"/>
              <a:t> State diagram for protocol 3.  </a:t>
            </a:r>
            <a:r>
              <a:rPr lang="en-US" altLang="en-US" dirty="0">
                <a:solidFill>
                  <a:schemeClr val="accent2"/>
                </a:solidFill>
              </a:rPr>
              <a:t>(b)</a:t>
            </a:r>
            <a:r>
              <a:rPr lang="en-US" altLang="en-US" dirty="0"/>
              <a:t> Transmissions.</a:t>
            </a:r>
          </a:p>
        </p:txBody>
      </p:sp>
      <p:pic>
        <p:nvPicPr>
          <p:cNvPr id="41988" name="Picture 4" descr="3-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7589" y="1720850"/>
            <a:ext cx="7534275" cy="337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34318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a:t>Petri Net Models</a:t>
            </a:r>
          </a:p>
        </p:txBody>
      </p:sp>
      <p:sp>
        <p:nvSpPr>
          <p:cNvPr id="43011" name="Rectangle 3"/>
          <p:cNvSpPr>
            <a:spLocks noGrp="1" noChangeArrowheads="1"/>
          </p:cNvSpPr>
          <p:nvPr>
            <p:ph type="body" idx="1"/>
          </p:nvPr>
        </p:nvSpPr>
        <p:spPr/>
        <p:txBody>
          <a:bodyPr/>
          <a:lstStyle/>
          <a:p>
            <a:pPr algn="ctr">
              <a:buFontTx/>
              <a:buNone/>
            </a:pPr>
            <a:r>
              <a:rPr lang="en-US" altLang="en-US"/>
              <a:t>A Petri net with two places and two transitions.</a:t>
            </a:r>
          </a:p>
        </p:txBody>
      </p:sp>
      <p:pic>
        <p:nvPicPr>
          <p:cNvPr id="43012" name="Picture 4" descr="3-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9675" y="2755901"/>
            <a:ext cx="7291388" cy="135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2259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511121" y="0"/>
            <a:ext cx="9997440" cy="1143000"/>
          </a:xfrm>
        </p:spPr>
        <p:txBody>
          <a:bodyPr/>
          <a:lstStyle/>
          <a:p>
            <a:r>
              <a:rPr lang="en-US" altLang="en-US" dirty="0"/>
              <a:t>Petri Net Models (2)</a:t>
            </a:r>
          </a:p>
        </p:txBody>
      </p:sp>
      <p:sp>
        <p:nvSpPr>
          <p:cNvPr id="44035" name="Rectangle 3"/>
          <p:cNvSpPr>
            <a:spLocks noGrp="1" noChangeArrowheads="1"/>
          </p:cNvSpPr>
          <p:nvPr>
            <p:ph type="body" idx="1"/>
          </p:nvPr>
        </p:nvSpPr>
        <p:spPr>
          <a:xfrm>
            <a:off x="1511121" y="6304054"/>
            <a:ext cx="9835166" cy="431597"/>
          </a:xfrm>
        </p:spPr>
        <p:txBody>
          <a:bodyPr>
            <a:normAutofit lnSpcReduction="10000"/>
          </a:bodyPr>
          <a:lstStyle/>
          <a:p>
            <a:pPr algn="ctr">
              <a:buFontTx/>
              <a:buNone/>
            </a:pPr>
            <a:r>
              <a:rPr lang="en-US" altLang="en-US" sz="2400" dirty="0"/>
              <a:t>A Petri net model for </a:t>
            </a:r>
            <a:r>
              <a:rPr lang="en-US" altLang="en-US" sz="2400" dirty="0" smtClean="0"/>
              <a:t>– Simplex protocol for noisy Channel</a:t>
            </a:r>
            <a:endParaRPr lang="en-US" altLang="en-US" sz="2400" dirty="0"/>
          </a:p>
        </p:txBody>
      </p:sp>
      <p:pic>
        <p:nvPicPr>
          <p:cNvPr id="44036" name="Picture 4" descr="3-2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4368" y="1000534"/>
            <a:ext cx="5988672" cy="530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8691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3"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4" name="Text Box 4"/>
          <p:cNvSpPr txBox="1">
            <a:spLocks noChangeArrowheads="1"/>
          </p:cNvSpPr>
          <p:nvPr/>
        </p:nvSpPr>
        <p:spPr bwMode="auto">
          <a:xfrm>
            <a:off x="1828800" y="762000"/>
            <a:ext cx="6229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10.5  </a:t>
            </a:r>
            <a:r>
              <a:rPr lang="en-US" altLang="en-US" sz="2000" i="1">
                <a:latin typeface="Times New Roman" panose="02020603050405020304" pitchFamily="18" charset="0"/>
              </a:rPr>
              <a:t>Datawords and codewords in block coding</a:t>
            </a:r>
          </a:p>
        </p:txBody>
      </p:sp>
      <p:sp>
        <p:nvSpPr>
          <p:cNvPr id="3072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07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9988" y="2479676"/>
            <a:ext cx="7085012" cy="262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0775873"/>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2771"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2772"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2773"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2774"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2775"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2776"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2777" name="Rectangle 9"/>
          <p:cNvSpPr>
            <a:spLocks noChangeArrowheads="1"/>
          </p:cNvSpPr>
          <p:nvPr/>
        </p:nvSpPr>
        <p:spPr bwMode="auto">
          <a:xfrm>
            <a:off x="1752600" y="1143000"/>
            <a:ext cx="8686800" cy="265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The 4B/5B block coding discussed in Chapter 4 is a good example of this type of coding. In this coding scheme, </a:t>
            </a:r>
            <a:br>
              <a:rPr lang="en-US" altLang="en-US" sz="2800" i="1">
                <a:latin typeface="Times New Roman" panose="02020603050405020304" pitchFamily="18" charset="0"/>
              </a:rPr>
            </a:br>
            <a:r>
              <a:rPr lang="en-US" altLang="en-US" sz="2800" i="1">
                <a:latin typeface="Times New Roman" panose="02020603050405020304" pitchFamily="18" charset="0"/>
              </a:rPr>
              <a:t>k = 4 and n = 5. As we saw, we have 2</a:t>
            </a:r>
            <a:r>
              <a:rPr lang="en-US" altLang="en-US" sz="2800" i="1" baseline="30000">
                <a:latin typeface="Times New Roman" panose="02020603050405020304" pitchFamily="18" charset="0"/>
              </a:rPr>
              <a:t>k</a:t>
            </a:r>
            <a:r>
              <a:rPr lang="en-US" altLang="en-US" sz="2800" i="1">
                <a:latin typeface="Times New Roman" panose="02020603050405020304" pitchFamily="18" charset="0"/>
              </a:rPr>
              <a:t> = 16 datawords and 2</a:t>
            </a:r>
            <a:r>
              <a:rPr lang="en-US" altLang="en-US" sz="2800" i="1" baseline="30000">
                <a:latin typeface="Times New Roman" panose="02020603050405020304" pitchFamily="18" charset="0"/>
              </a:rPr>
              <a:t>n</a:t>
            </a:r>
            <a:r>
              <a:rPr lang="en-US" altLang="en-US" sz="2800" i="1">
                <a:latin typeface="Times New Roman" panose="02020603050405020304" pitchFamily="18" charset="0"/>
              </a:rPr>
              <a:t> = 32 codewords. We saw that 16 out of 32 codewords are used for message transfer and the rest are either used for other purposes or unused.</a:t>
            </a:r>
          </a:p>
        </p:txBody>
      </p:sp>
      <p:sp>
        <p:nvSpPr>
          <p:cNvPr id="32778" name="Text Box 11"/>
          <p:cNvSpPr txBox="1">
            <a:spLocks noChangeArrowheads="1"/>
          </p:cNvSpPr>
          <p:nvPr/>
        </p:nvSpPr>
        <p:spPr bwMode="auto">
          <a:xfrm>
            <a:off x="2667001"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10.1</a:t>
            </a:r>
          </a:p>
        </p:txBody>
      </p:sp>
    </p:spTree>
    <p:extLst>
      <p:ext uri="{BB962C8B-B14F-4D97-AF65-F5344CB8AC3E}">
        <p14:creationId xmlns:p14="http://schemas.microsoft.com/office/powerpoint/2010/main" val="3202824955"/>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819"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820" name="Text Box 4"/>
          <p:cNvSpPr txBox="1">
            <a:spLocks noChangeArrowheads="1"/>
          </p:cNvSpPr>
          <p:nvPr/>
        </p:nvSpPr>
        <p:spPr bwMode="auto">
          <a:xfrm>
            <a:off x="1828800" y="762000"/>
            <a:ext cx="6161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10.6  </a:t>
            </a:r>
            <a:r>
              <a:rPr lang="en-US" altLang="en-US" sz="2000" i="1">
                <a:latin typeface="Times New Roman" panose="02020603050405020304" pitchFamily="18" charset="0"/>
              </a:rPr>
              <a:t>Process of error detection in block coding</a:t>
            </a:r>
          </a:p>
        </p:txBody>
      </p:sp>
      <p:sp>
        <p:nvSpPr>
          <p:cNvPr id="34821"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48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914" y="1873250"/>
            <a:ext cx="8802687" cy="353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9175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6867"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6868"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6869"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6870"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6871"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6872"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6873" name="Rectangle 9"/>
          <p:cNvSpPr>
            <a:spLocks noChangeArrowheads="1"/>
          </p:cNvSpPr>
          <p:nvPr/>
        </p:nvSpPr>
        <p:spPr bwMode="auto">
          <a:xfrm>
            <a:off x="1752600" y="1143000"/>
            <a:ext cx="8686800" cy="43624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3200" b="1">
                <a:solidFill>
                  <a:schemeClr val="tx1"/>
                </a:solidFill>
                <a:latin typeface="Arial" panose="020B0604020202020204" pitchFamily="34" charset="0"/>
              </a:defRPr>
            </a:lvl1pPr>
            <a:lvl2pPr marL="914400" indent="-457200">
              <a:defRPr sz="3200" b="1">
                <a:solidFill>
                  <a:schemeClr val="tx1"/>
                </a:solidFill>
                <a:latin typeface="Arial" panose="020B0604020202020204" pitchFamily="34" charset="0"/>
              </a:defRPr>
            </a:lvl2pPr>
            <a:lvl3pPr marL="1371600" indent="-457200">
              <a:defRPr sz="3200" b="1">
                <a:solidFill>
                  <a:schemeClr val="tx1"/>
                </a:solidFill>
                <a:latin typeface="Arial" panose="020B0604020202020204" pitchFamily="34" charset="0"/>
              </a:defRPr>
            </a:lvl3pPr>
            <a:lvl4pPr marL="1828800" indent="-457200">
              <a:defRPr sz="3200" b="1">
                <a:solidFill>
                  <a:schemeClr val="tx1"/>
                </a:solidFill>
                <a:latin typeface="Arial" panose="020B0604020202020204" pitchFamily="34" charset="0"/>
              </a:defRPr>
            </a:lvl4pPr>
            <a:lvl5pPr marL="2286000" indent="-457200">
              <a:defRPr sz="3200" b="1">
                <a:solidFill>
                  <a:schemeClr val="tx1"/>
                </a:solidFill>
                <a:latin typeface="Arial" panose="020B0604020202020204" pitchFamily="34" charset="0"/>
              </a:defRPr>
            </a:lvl5pPr>
            <a:lvl6pPr marL="2743200" indent="-457200" eaLnBrk="0" fontAlgn="base" hangingPunct="0">
              <a:spcBef>
                <a:spcPct val="0"/>
              </a:spcBef>
              <a:spcAft>
                <a:spcPct val="0"/>
              </a:spcAft>
              <a:defRPr sz="3200" b="1">
                <a:solidFill>
                  <a:schemeClr val="tx1"/>
                </a:solidFill>
                <a:latin typeface="Arial" panose="020B0604020202020204" pitchFamily="34" charset="0"/>
              </a:defRPr>
            </a:lvl6pPr>
            <a:lvl7pPr marL="3200400" indent="-457200" eaLnBrk="0" fontAlgn="base" hangingPunct="0">
              <a:spcBef>
                <a:spcPct val="0"/>
              </a:spcBef>
              <a:spcAft>
                <a:spcPct val="0"/>
              </a:spcAft>
              <a:defRPr sz="3200" b="1">
                <a:solidFill>
                  <a:schemeClr val="tx1"/>
                </a:solidFill>
                <a:latin typeface="Arial" panose="020B0604020202020204" pitchFamily="34" charset="0"/>
              </a:defRPr>
            </a:lvl7pPr>
            <a:lvl8pPr marL="3657600" indent="-457200" eaLnBrk="0" fontAlgn="base" hangingPunct="0">
              <a:spcBef>
                <a:spcPct val="0"/>
              </a:spcBef>
              <a:spcAft>
                <a:spcPct val="0"/>
              </a:spcAft>
              <a:defRPr sz="3200" b="1">
                <a:solidFill>
                  <a:schemeClr val="tx1"/>
                </a:solidFill>
                <a:latin typeface="Arial" panose="020B0604020202020204" pitchFamily="34" charset="0"/>
              </a:defRPr>
            </a:lvl8pPr>
            <a:lvl9pPr marL="4114800" indent="-4572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Let us assume that k = 2 and n = 3. Table 10.1 shows the list of datawords and codewords. Later, we will see how to derive a codeword from a dataword. </a:t>
            </a:r>
          </a:p>
          <a:p>
            <a:pPr algn="just"/>
            <a:endParaRPr lang="en-US" altLang="en-US" sz="2800" i="1">
              <a:latin typeface="Times New Roman" panose="02020603050405020304" pitchFamily="18" charset="0"/>
            </a:endParaRPr>
          </a:p>
          <a:p>
            <a:pPr algn="just"/>
            <a:endParaRPr lang="en-US" altLang="en-US" sz="2800" i="1">
              <a:latin typeface="Times New Roman" panose="02020603050405020304" pitchFamily="18" charset="0"/>
            </a:endParaRPr>
          </a:p>
          <a:p>
            <a:pPr algn="just"/>
            <a:r>
              <a:rPr lang="en-US" altLang="en-US" sz="2800" i="1">
                <a:latin typeface="Times New Roman" panose="02020603050405020304" pitchFamily="18" charset="0"/>
              </a:rPr>
              <a:t>Assume the sender encodes the dataword 01 as 011 and</a:t>
            </a:r>
          </a:p>
          <a:p>
            <a:pPr algn="just"/>
            <a:r>
              <a:rPr lang="en-US" altLang="en-US" sz="2800" i="1">
                <a:latin typeface="Times New Roman" panose="02020603050405020304" pitchFamily="18" charset="0"/>
              </a:rPr>
              <a:t>sends it to the receiver. Consider the following cases:</a:t>
            </a:r>
          </a:p>
          <a:p>
            <a:pPr algn="just"/>
            <a:endParaRPr lang="en-US" altLang="en-US" sz="2800" i="1">
              <a:latin typeface="Times New Roman" panose="02020603050405020304" pitchFamily="18" charset="0"/>
            </a:endParaRPr>
          </a:p>
          <a:p>
            <a:pPr algn="just"/>
            <a:r>
              <a:rPr lang="en-US" altLang="en-US" sz="2800" i="1">
                <a:solidFill>
                  <a:schemeClr val="hlink"/>
                </a:solidFill>
                <a:latin typeface="Times New Roman" panose="02020603050405020304" pitchFamily="18" charset="0"/>
              </a:rPr>
              <a:t>1.</a:t>
            </a:r>
            <a:r>
              <a:rPr lang="en-US" altLang="en-US" sz="2800" i="1">
                <a:latin typeface="Times New Roman" panose="02020603050405020304" pitchFamily="18" charset="0"/>
              </a:rPr>
              <a:t> The receiver receives 011. It is a valid codeword. The   </a:t>
            </a:r>
            <a:br>
              <a:rPr lang="en-US" altLang="en-US" sz="2800" i="1">
                <a:latin typeface="Times New Roman" panose="02020603050405020304" pitchFamily="18" charset="0"/>
              </a:rPr>
            </a:br>
            <a:r>
              <a:rPr lang="en-US" altLang="en-US" sz="2800" i="1">
                <a:latin typeface="Times New Roman" panose="02020603050405020304" pitchFamily="18" charset="0"/>
              </a:rPr>
              <a:t>receiver extracts the dataword 01 from it.</a:t>
            </a:r>
          </a:p>
        </p:txBody>
      </p:sp>
      <p:sp>
        <p:nvSpPr>
          <p:cNvPr id="36874" name="Text Box 11"/>
          <p:cNvSpPr txBox="1">
            <a:spLocks noChangeArrowheads="1"/>
          </p:cNvSpPr>
          <p:nvPr/>
        </p:nvSpPr>
        <p:spPr bwMode="auto">
          <a:xfrm>
            <a:off x="2667001"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10.2</a:t>
            </a:r>
          </a:p>
        </p:txBody>
      </p:sp>
    </p:spTree>
    <p:extLst>
      <p:ext uri="{BB962C8B-B14F-4D97-AF65-F5344CB8AC3E}">
        <p14:creationId xmlns:p14="http://schemas.microsoft.com/office/powerpoint/2010/main" val="1575015174"/>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8915"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8916"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8917"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8918"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8919"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8920"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8921" name="Rectangle 9"/>
          <p:cNvSpPr>
            <a:spLocks noChangeArrowheads="1"/>
          </p:cNvSpPr>
          <p:nvPr/>
        </p:nvSpPr>
        <p:spPr bwMode="auto">
          <a:xfrm>
            <a:off x="1752600" y="1143001"/>
            <a:ext cx="8686800" cy="35083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solidFill>
                  <a:schemeClr val="hlink"/>
                </a:solidFill>
                <a:latin typeface="Times New Roman" panose="02020603050405020304" pitchFamily="18" charset="0"/>
              </a:rPr>
              <a:t>2.</a:t>
            </a:r>
            <a:r>
              <a:rPr lang="en-US" altLang="en-US" sz="2800" i="1">
                <a:latin typeface="Times New Roman" panose="02020603050405020304" pitchFamily="18" charset="0"/>
              </a:rPr>
              <a:t> The codeword is corrupted during transmission, and</a:t>
            </a:r>
            <a:br>
              <a:rPr lang="en-US" altLang="en-US" sz="2800" i="1">
                <a:latin typeface="Times New Roman" panose="02020603050405020304" pitchFamily="18" charset="0"/>
              </a:rPr>
            </a:br>
            <a:r>
              <a:rPr lang="en-US" altLang="en-US" sz="2800" i="1">
                <a:latin typeface="Times New Roman" panose="02020603050405020304" pitchFamily="18" charset="0"/>
              </a:rPr>
              <a:t>     111 is received. This is not a valid codeword and is</a:t>
            </a:r>
            <a:br>
              <a:rPr lang="en-US" altLang="en-US" sz="2800" i="1">
                <a:latin typeface="Times New Roman" panose="02020603050405020304" pitchFamily="18" charset="0"/>
              </a:rPr>
            </a:br>
            <a:r>
              <a:rPr lang="en-US" altLang="en-US" sz="2800" i="1">
                <a:latin typeface="Times New Roman" panose="02020603050405020304" pitchFamily="18" charset="0"/>
              </a:rPr>
              <a:t>     discarded.</a:t>
            </a:r>
          </a:p>
          <a:p>
            <a:pPr algn="just"/>
            <a:endParaRPr lang="en-US" altLang="en-US" sz="2800" i="1">
              <a:latin typeface="Times New Roman" panose="02020603050405020304" pitchFamily="18" charset="0"/>
            </a:endParaRPr>
          </a:p>
          <a:p>
            <a:pPr algn="just"/>
            <a:r>
              <a:rPr lang="en-US" altLang="en-US" sz="2800" i="1">
                <a:solidFill>
                  <a:schemeClr val="hlink"/>
                </a:solidFill>
                <a:latin typeface="Times New Roman" panose="02020603050405020304" pitchFamily="18" charset="0"/>
              </a:rPr>
              <a:t>3.</a:t>
            </a:r>
            <a:r>
              <a:rPr lang="en-US" altLang="en-US" sz="2800" i="1">
                <a:latin typeface="Times New Roman" panose="02020603050405020304" pitchFamily="18" charset="0"/>
              </a:rPr>
              <a:t> The codeword is corrupted during transmission, and</a:t>
            </a:r>
            <a:br>
              <a:rPr lang="en-US" altLang="en-US" sz="2800" i="1">
                <a:latin typeface="Times New Roman" panose="02020603050405020304" pitchFamily="18" charset="0"/>
              </a:rPr>
            </a:br>
            <a:r>
              <a:rPr lang="en-US" altLang="en-US" sz="2800" i="1">
                <a:latin typeface="Times New Roman" panose="02020603050405020304" pitchFamily="18" charset="0"/>
              </a:rPr>
              <a:t>     000 is received. This is a valid codeword. The receiver</a:t>
            </a:r>
            <a:br>
              <a:rPr lang="en-US" altLang="en-US" sz="2800" i="1">
                <a:latin typeface="Times New Roman" panose="02020603050405020304" pitchFamily="18" charset="0"/>
              </a:rPr>
            </a:br>
            <a:r>
              <a:rPr lang="en-US" altLang="en-US" sz="2800" i="1">
                <a:latin typeface="Times New Roman" panose="02020603050405020304" pitchFamily="18" charset="0"/>
              </a:rPr>
              <a:t>     incorrectly extracts the dataword 00. Two corrupted</a:t>
            </a:r>
            <a:br>
              <a:rPr lang="en-US" altLang="en-US" sz="2800" i="1">
                <a:latin typeface="Times New Roman" panose="02020603050405020304" pitchFamily="18" charset="0"/>
              </a:rPr>
            </a:br>
            <a:r>
              <a:rPr lang="en-US" altLang="en-US" sz="2800" i="1">
                <a:latin typeface="Times New Roman" panose="02020603050405020304" pitchFamily="18" charset="0"/>
              </a:rPr>
              <a:t>     bits have made the error undetectable.</a:t>
            </a:r>
          </a:p>
        </p:txBody>
      </p:sp>
      <p:sp>
        <p:nvSpPr>
          <p:cNvPr id="38922" name="Text Box 10"/>
          <p:cNvSpPr txBox="1">
            <a:spLocks noChangeArrowheads="1"/>
          </p:cNvSpPr>
          <p:nvPr/>
        </p:nvSpPr>
        <p:spPr bwMode="auto">
          <a:xfrm>
            <a:off x="2667000" y="0"/>
            <a:ext cx="45291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10.2 (continued)</a:t>
            </a:r>
          </a:p>
        </p:txBody>
      </p:sp>
    </p:spTree>
    <p:extLst>
      <p:ext uri="{BB962C8B-B14F-4D97-AF65-F5344CB8AC3E}">
        <p14:creationId xmlns:p14="http://schemas.microsoft.com/office/powerpoint/2010/main" val="1081968580"/>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3685" y="-120201"/>
            <a:ext cx="9997440" cy="1143000"/>
          </a:xfrm>
        </p:spPr>
        <p:txBody>
          <a:bodyPr>
            <a:normAutofit/>
          </a:bodyPr>
          <a:lstStyle/>
          <a:p>
            <a:r>
              <a:rPr lang="en-US" sz="4000" u="sng" smtClean="0"/>
              <a:t>Contents</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01402957"/>
              </p:ext>
            </p:extLst>
          </p:nvPr>
        </p:nvGraphicFramePr>
        <p:xfrm>
          <a:off x="1643685" y="894006"/>
          <a:ext cx="9509760" cy="5760720"/>
        </p:xfrm>
        <a:graphic>
          <a:graphicData uri="http://schemas.openxmlformats.org/drawingml/2006/table">
            <a:tbl>
              <a:tblPr firstRow="1" bandRow="1">
                <a:tableStyleId>{5940675A-B579-460E-94D1-54222C63F5DA}</a:tableStyleId>
              </a:tblPr>
              <a:tblGrid>
                <a:gridCol w="457200"/>
                <a:gridCol w="5943600"/>
                <a:gridCol w="3108960"/>
              </a:tblGrid>
              <a:tr h="640080">
                <a:tc>
                  <a:txBody>
                    <a:bodyPr/>
                    <a:lstStyle/>
                    <a:p>
                      <a:pPr marL="82296" indent="0" algn="l">
                        <a:buFont typeface="+mj-lt"/>
                        <a:buNone/>
                      </a:pPr>
                      <a:r>
                        <a:rPr lang="en-US" sz="1800" dirty="0" smtClean="0"/>
                        <a:t>1.</a:t>
                      </a:r>
                    </a:p>
                  </a:txBody>
                  <a:tcPr anchor="ctr"/>
                </a:tc>
                <a:tc>
                  <a:txBody>
                    <a:bodyPr/>
                    <a:lstStyle/>
                    <a:p>
                      <a:r>
                        <a:rPr kumimoji="0" lang="en-US" sz="1800" b="0" i="0" u="none" strike="noStrike" kern="1200" baseline="0" dirty="0" smtClean="0">
                          <a:solidFill>
                            <a:schemeClr val="tx1"/>
                          </a:solidFill>
                          <a:latin typeface="+mn-lt"/>
                          <a:ea typeface="+mn-ea"/>
                          <a:cs typeface="+mn-cs"/>
                        </a:rPr>
                        <a:t>Data link Layer Design Issues</a:t>
                      </a:r>
                    </a:p>
                  </a:txBody>
                  <a:tcPr anchor="ctr"/>
                </a:tc>
                <a:tc>
                  <a:txBody>
                    <a:bodyPr/>
                    <a:lstStyle/>
                    <a:p>
                      <a:pPr algn="l"/>
                      <a:r>
                        <a:rPr lang="en-US" sz="1800" dirty="0" smtClean="0"/>
                        <a:t>[From Attached PDF]</a:t>
                      </a:r>
                      <a:endParaRPr lang="en-US" sz="1800" dirty="0"/>
                    </a:p>
                  </a:txBody>
                  <a:tcPr anchor="ctr"/>
                </a:tc>
              </a:tr>
              <a:tr h="640080">
                <a:tc>
                  <a:txBody>
                    <a:bodyPr/>
                    <a:lstStyle/>
                    <a:p>
                      <a:pPr marL="82296" marR="0" lvl="0" indent="0" algn="l" defTabSz="914400" rtl="0" eaLnBrk="1" fontAlgn="auto" latinLnBrk="0" hangingPunct="1">
                        <a:lnSpc>
                          <a:spcPct val="100000"/>
                        </a:lnSpc>
                        <a:spcBef>
                          <a:spcPts val="0"/>
                        </a:spcBef>
                        <a:spcAft>
                          <a:spcPts val="0"/>
                        </a:spcAft>
                        <a:buClrTx/>
                        <a:buSzTx/>
                        <a:buFont typeface="+mj-lt"/>
                        <a:buNone/>
                        <a:tabLst/>
                        <a:defRPr/>
                      </a:pPr>
                      <a:r>
                        <a:rPr lang="en-US" sz="1800" dirty="0" smtClean="0"/>
                        <a:t>2.</a:t>
                      </a:r>
                      <a:endParaRPr lang="en-US" sz="1800" dirty="0"/>
                    </a:p>
                  </a:txBody>
                  <a:tcPr anchor="ctr"/>
                </a:tc>
                <a:tc>
                  <a:txBody>
                    <a:bodyPr/>
                    <a:lstStyle/>
                    <a:p>
                      <a:pPr marL="82296"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1800" b="0" i="0" u="none" strike="noStrike" kern="1200" baseline="0" dirty="0" smtClean="0">
                          <a:solidFill>
                            <a:schemeClr val="tx1"/>
                          </a:solidFill>
                          <a:latin typeface="+mn-lt"/>
                          <a:ea typeface="+mn-ea"/>
                          <a:cs typeface="+mn-cs"/>
                        </a:rPr>
                        <a:t>Error Detection &amp; Correction</a:t>
                      </a:r>
                      <a:endParaRPr lang="en-US" sz="1800" dirty="0"/>
                    </a:p>
                  </a:txBody>
                  <a:tcPr anchor="ctr"/>
                </a:tc>
                <a:tc>
                  <a:txBody>
                    <a:bodyPr/>
                    <a:lstStyle/>
                    <a:p>
                      <a:pPr marL="82296"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[From Forouzan Ch-10]</a:t>
                      </a:r>
                      <a:endParaRPr kumimoji="0" 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r>
              <a:tr h="640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3.</a:t>
                      </a:r>
                      <a:endParaRPr lang="en-US" sz="18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baseline="0" dirty="0" smtClean="0">
                          <a:solidFill>
                            <a:schemeClr val="tx1"/>
                          </a:solidFill>
                          <a:latin typeface="+mn-lt"/>
                          <a:ea typeface="+mn-ea"/>
                          <a:cs typeface="+mn-cs"/>
                        </a:rPr>
                        <a:t>Types of Errors</a:t>
                      </a:r>
                      <a:endParaRPr lang="en-US" sz="18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[From Forouzan Ch-10]</a:t>
                      </a:r>
                      <a:endParaRPr lang="en-US" sz="1800" dirty="0" smtClean="0"/>
                    </a:p>
                  </a:txBody>
                  <a:tcPr anchor="ctr"/>
                </a:tc>
              </a:tr>
              <a:tr h="640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4.</a:t>
                      </a:r>
                      <a:endParaRPr lang="en-US" sz="18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baseline="0" dirty="0" smtClean="0">
                          <a:solidFill>
                            <a:schemeClr val="tx1"/>
                          </a:solidFill>
                          <a:latin typeface="+mn-lt"/>
                          <a:ea typeface="+mn-ea"/>
                          <a:cs typeface="+mn-cs"/>
                        </a:rPr>
                        <a:t>Error Detection techniques: CRC &amp; Checksum</a:t>
                      </a:r>
                      <a:endParaRPr lang="en-US" sz="18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[From Forouzan Ch-10 &amp; </a:t>
                      </a:r>
                      <a:r>
                        <a:rPr lang="en-US" sz="1800" baseline="0" dirty="0" smtClean="0"/>
                        <a:t>Attached PDF</a:t>
                      </a:r>
                      <a:r>
                        <a:rPr kumimoji="0" lang="en-US" sz="1800" b="0" i="0" u="none" strike="noStrike" kern="1200" cap="none" spc="0" normalizeH="0" baseline="0" noProof="0" dirty="0" smtClean="0">
                          <a:ln>
                            <a:noFill/>
                          </a:ln>
                          <a:solidFill>
                            <a:prstClr val="black"/>
                          </a:solidFill>
                          <a:effectLst/>
                          <a:uLnTx/>
                          <a:uFillTx/>
                          <a:latin typeface="+mn-lt"/>
                          <a:ea typeface="+mn-ea"/>
                          <a:cs typeface="+mn-cs"/>
                        </a:rPr>
                        <a:t>]</a:t>
                      </a:r>
                      <a:endParaRPr lang="en-US" sz="1800" dirty="0" smtClean="0"/>
                    </a:p>
                  </a:txBody>
                  <a:tcPr anchor="ctr"/>
                </a:tc>
              </a:tr>
              <a:tr h="640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5.</a:t>
                      </a:r>
                      <a:endParaRPr lang="en-US" sz="18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baseline="0" dirty="0" smtClean="0">
                          <a:solidFill>
                            <a:schemeClr val="tx1"/>
                          </a:solidFill>
                          <a:latin typeface="+mn-lt"/>
                          <a:ea typeface="+mn-ea"/>
                          <a:cs typeface="+mn-cs"/>
                        </a:rPr>
                        <a:t>Error Correction techniques: Hamming Code</a:t>
                      </a:r>
                      <a:endParaRPr lang="en-US" sz="18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[From Forouzan Ch-10 &amp; </a:t>
                      </a:r>
                      <a:r>
                        <a:rPr lang="en-US" sz="1800" baseline="0" dirty="0" smtClean="0"/>
                        <a:t>Attached PDF</a:t>
                      </a:r>
                      <a:r>
                        <a:rPr kumimoji="0" lang="en-US" sz="1800" b="0" i="0" u="none" strike="noStrike" kern="1200" cap="none" spc="0" normalizeH="0" baseline="0" noProof="0" dirty="0" smtClean="0">
                          <a:ln>
                            <a:noFill/>
                          </a:ln>
                          <a:solidFill>
                            <a:prstClr val="black"/>
                          </a:solidFill>
                          <a:effectLst/>
                          <a:uLnTx/>
                          <a:uFillTx/>
                          <a:latin typeface="+mn-lt"/>
                          <a:ea typeface="+mn-ea"/>
                          <a:cs typeface="+mn-cs"/>
                        </a:rPr>
                        <a:t>]</a:t>
                      </a:r>
                      <a:endParaRPr lang="en-US" sz="1800" dirty="0" smtClean="0"/>
                    </a:p>
                  </a:txBody>
                  <a:tcPr anchor="ctr"/>
                </a:tc>
              </a:tr>
              <a:tr h="640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6.</a:t>
                      </a:r>
                      <a:endParaRPr lang="en-US" sz="18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baseline="0" dirty="0" smtClean="0">
                          <a:solidFill>
                            <a:schemeClr val="tx1"/>
                          </a:solidFill>
                          <a:latin typeface="+mn-lt"/>
                          <a:ea typeface="+mn-ea"/>
                          <a:cs typeface="+mn-cs"/>
                        </a:rPr>
                        <a:t>Elementary Data Link Protocols: Noiseless Channel – Simplex &amp; Stop and wait, Noisy Channel – Simplex Protocol</a:t>
                      </a:r>
                      <a:endParaRPr lang="en-US" sz="18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[From Forouzan Ch-10 &amp; </a:t>
                      </a:r>
                      <a:r>
                        <a:rPr lang="en-US" sz="1800" baseline="0" dirty="0" smtClean="0"/>
                        <a:t>Attached PDF</a:t>
                      </a:r>
                      <a:r>
                        <a:rPr kumimoji="0" lang="en-US" sz="1800" b="0" i="0" u="none" strike="noStrike" kern="1200" cap="none" spc="0" normalizeH="0" baseline="0" noProof="0" dirty="0" smtClean="0">
                          <a:ln>
                            <a:noFill/>
                          </a:ln>
                          <a:solidFill>
                            <a:prstClr val="black"/>
                          </a:solidFill>
                          <a:effectLst/>
                          <a:uLnTx/>
                          <a:uFillTx/>
                          <a:latin typeface="+mn-lt"/>
                          <a:ea typeface="+mn-ea"/>
                          <a:cs typeface="+mn-cs"/>
                        </a:rPr>
                        <a:t>]</a:t>
                      </a:r>
                      <a:endParaRPr lang="en-US" sz="1800" dirty="0" smtClean="0"/>
                    </a:p>
                  </a:txBody>
                  <a:tcPr anchor="ctr"/>
                </a:tc>
              </a:tr>
              <a:tr h="640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7.</a:t>
                      </a:r>
                      <a:endParaRPr lang="en-US" sz="18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baseline="0" dirty="0" smtClean="0">
                          <a:solidFill>
                            <a:schemeClr val="tx1"/>
                          </a:solidFill>
                          <a:latin typeface="+mn-lt"/>
                          <a:ea typeface="+mn-ea"/>
                          <a:cs typeface="+mn-cs"/>
                        </a:rPr>
                        <a:t>Sliding Window Protocols: Stop and wait ARQ, Go-Back-N ARQ, Selective Repeat ARQ</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[From Forouzan Ch-10]</a:t>
                      </a:r>
                      <a:endParaRPr lang="en-US" sz="1800" dirty="0" smtClean="0"/>
                    </a:p>
                  </a:txBody>
                  <a:tcPr anchor="ctr"/>
                </a:tc>
              </a:tr>
              <a:tr h="640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8.</a:t>
                      </a:r>
                      <a:endParaRPr lang="en-US" sz="18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baseline="0" dirty="0" smtClean="0">
                          <a:solidFill>
                            <a:schemeClr val="tx1"/>
                          </a:solidFill>
                          <a:latin typeface="+mn-lt"/>
                          <a:ea typeface="+mn-ea"/>
                          <a:cs typeface="+mn-cs"/>
                        </a:rPr>
                        <a:t>Example DLL protocols: HDLC &amp; PPP</a:t>
                      </a:r>
                      <a:endParaRPr lang="en-US" sz="18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[From Forouzan Ch-10 &amp; </a:t>
                      </a:r>
                      <a:r>
                        <a:rPr lang="en-US" sz="1800" baseline="0" dirty="0" smtClean="0"/>
                        <a:t>Attached PDF</a:t>
                      </a:r>
                      <a:r>
                        <a:rPr kumimoji="0" lang="en-US" sz="1800" b="0" i="0" u="none" strike="noStrike" kern="1200" cap="none" spc="0" normalizeH="0" baseline="0" noProof="0" dirty="0" smtClean="0">
                          <a:ln>
                            <a:noFill/>
                          </a:ln>
                          <a:solidFill>
                            <a:prstClr val="black"/>
                          </a:solidFill>
                          <a:effectLst/>
                          <a:uLnTx/>
                          <a:uFillTx/>
                          <a:latin typeface="+mn-lt"/>
                          <a:ea typeface="+mn-ea"/>
                          <a:cs typeface="+mn-cs"/>
                        </a:rPr>
                        <a:t>]</a:t>
                      </a:r>
                      <a:endParaRPr lang="en-US" sz="1800" dirty="0" smtClean="0"/>
                    </a:p>
                  </a:txBody>
                  <a:tcPr anchor="ctr"/>
                </a:tc>
              </a:tr>
              <a:tr h="640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9.</a:t>
                      </a:r>
                      <a:endParaRPr lang="en-US" sz="18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baseline="0" dirty="0" smtClean="0">
                          <a:solidFill>
                            <a:schemeClr val="tx1"/>
                          </a:solidFill>
                          <a:latin typeface="+mn-lt"/>
                          <a:ea typeface="+mn-ea"/>
                          <a:cs typeface="+mn-cs"/>
                        </a:rPr>
                        <a:t>Protocols Verification models</a:t>
                      </a:r>
                      <a:endParaRPr lang="en-US" sz="18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[From</a:t>
                      </a:r>
                      <a:r>
                        <a:rPr lang="en-US" sz="1800" baseline="0" dirty="0" smtClean="0"/>
                        <a:t> Attached PDF]</a:t>
                      </a:r>
                      <a:endParaRPr lang="en-US" sz="1800" dirty="0" smtClean="0"/>
                    </a:p>
                  </a:txBody>
                  <a:tcPr anchor="ctr"/>
                </a:tc>
              </a:tr>
            </a:tbl>
          </a:graphicData>
        </a:graphic>
      </p:graphicFrame>
    </p:spTree>
    <p:extLst>
      <p:ext uri="{BB962C8B-B14F-4D97-AF65-F5344CB8AC3E}">
        <p14:creationId xmlns:p14="http://schemas.microsoft.com/office/powerpoint/2010/main" val="1723243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2178050" y="914400"/>
            <a:ext cx="6051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Table 10.1  </a:t>
            </a:r>
            <a:r>
              <a:rPr lang="en-US" altLang="en-US" sz="2000" i="1">
                <a:latin typeface="Times New Roman" panose="02020603050405020304" pitchFamily="18" charset="0"/>
              </a:rPr>
              <a:t>A code for error detection (Example 10.2)</a:t>
            </a:r>
          </a:p>
        </p:txBody>
      </p:sp>
      <p:pic>
        <p:nvPicPr>
          <p:cNvPr id="409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426" y="1374775"/>
            <a:ext cx="8537575" cy="353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4758695"/>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3011"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3012"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3013"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3014"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3015"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3016"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3017"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18" name="Line 10"/>
          <p:cNvSpPr>
            <a:spLocks noChangeShapeType="1"/>
          </p:cNvSpPr>
          <p:nvPr/>
        </p:nvSpPr>
        <p:spPr bwMode="auto">
          <a:xfrm>
            <a:off x="1982788" y="4876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19" name="Rectangle 11"/>
          <p:cNvSpPr>
            <a:spLocks noChangeArrowheads="1"/>
          </p:cNvSpPr>
          <p:nvPr/>
        </p:nvSpPr>
        <p:spPr bwMode="auto">
          <a:xfrm>
            <a:off x="2019300" y="2759076"/>
            <a:ext cx="8077200" cy="2062103"/>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An error-detecting code can detect </a:t>
            </a:r>
            <a:br>
              <a:rPr lang="en-US" altLang="en-US"/>
            </a:br>
            <a:r>
              <a:rPr lang="en-US" altLang="en-US"/>
              <a:t>only the types of errors for which it is designed; other types of errors may remain undetected.</a:t>
            </a:r>
          </a:p>
        </p:txBody>
      </p:sp>
      <p:grpSp>
        <p:nvGrpSpPr>
          <p:cNvPr id="43020" name="Group 12"/>
          <p:cNvGrpSpPr>
            <a:grpSpLocks/>
          </p:cNvGrpSpPr>
          <p:nvPr/>
        </p:nvGrpSpPr>
        <p:grpSpPr bwMode="auto">
          <a:xfrm>
            <a:off x="2057400" y="2024064"/>
            <a:ext cx="1143000" cy="566737"/>
            <a:chOff x="1200" y="1248"/>
            <a:chExt cx="720" cy="357"/>
          </a:xfrm>
        </p:grpSpPr>
        <p:pic>
          <p:nvPicPr>
            <p:cNvPr id="4302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22"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26763253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59"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60" name="Text Box 4"/>
          <p:cNvSpPr txBox="1">
            <a:spLocks noChangeArrowheads="1"/>
          </p:cNvSpPr>
          <p:nvPr/>
        </p:nvSpPr>
        <p:spPr bwMode="auto">
          <a:xfrm>
            <a:off x="1828800" y="762000"/>
            <a:ext cx="7310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10.7  </a:t>
            </a:r>
            <a:r>
              <a:rPr lang="en-US" altLang="en-US" sz="2000" i="1">
                <a:latin typeface="Times New Roman" panose="02020603050405020304" pitchFamily="18" charset="0"/>
              </a:rPr>
              <a:t>Structure of encoder and decoder in error correction</a:t>
            </a:r>
          </a:p>
        </p:txBody>
      </p:sp>
      <p:sp>
        <p:nvSpPr>
          <p:cNvPr id="45061"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450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1981200"/>
            <a:ext cx="8785225"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4770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7107"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7108"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7109"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7110"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7111"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7112"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7113" name="Rectangle 9"/>
          <p:cNvSpPr>
            <a:spLocks noChangeArrowheads="1"/>
          </p:cNvSpPr>
          <p:nvPr/>
        </p:nvSpPr>
        <p:spPr bwMode="auto">
          <a:xfrm>
            <a:off x="1752600" y="1143000"/>
            <a:ext cx="8686800" cy="47894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Let us add more redundant bits to Example 10.2 to see if the receiver can correct an error without knowing what was actually sent. We add 3 redundant bits to the 2-bit dataword to make 5-bit codewords. Table 10.2 shows the datawords and codewords. Assume the dataword is 01. The sender creates the codeword 01011. The codeword is corrupted during transmission, and 01001 is received. First, the receiver finds that the received codeword is not in the table. This means an error has occurred. The receiver, assuming that there is only 1 bit corrupted, uses the following strategy to guess the correct dataword.</a:t>
            </a:r>
          </a:p>
        </p:txBody>
      </p:sp>
      <p:sp>
        <p:nvSpPr>
          <p:cNvPr id="47114" name="Text Box 11"/>
          <p:cNvSpPr txBox="1">
            <a:spLocks noChangeArrowheads="1"/>
          </p:cNvSpPr>
          <p:nvPr/>
        </p:nvSpPr>
        <p:spPr bwMode="auto">
          <a:xfrm>
            <a:off x="2667001"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10.3</a:t>
            </a:r>
          </a:p>
        </p:txBody>
      </p:sp>
    </p:spTree>
    <p:extLst>
      <p:ext uri="{BB962C8B-B14F-4D97-AF65-F5344CB8AC3E}">
        <p14:creationId xmlns:p14="http://schemas.microsoft.com/office/powerpoint/2010/main" val="2284703173"/>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9155"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9156"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9157"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9158"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9159"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9160"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9161" name="Rectangle 9"/>
          <p:cNvSpPr>
            <a:spLocks noChangeArrowheads="1"/>
          </p:cNvSpPr>
          <p:nvPr/>
        </p:nvSpPr>
        <p:spPr bwMode="auto">
          <a:xfrm>
            <a:off x="1752600" y="762001"/>
            <a:ext cx="8686800" cy="56435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3200" b="1">
                <a:solidFill>
                  <a:schemeClr val="tx1"/>
                </a:solidFill>
                <a:latin typeface="Arial" panose="020B0604020202020204" pitchFamily="34" charset="0"/>
              </a:defRPr>
            </a:lvl1pPr>
            <a:lvl2pPr marL="914400" indent="-457200">
              <a:defRPr sz="3200" b="1">
                <a:solidFill>
                  <a:schemeClr val="tx1"/>
                </a:solidFill>
                <a:latin typeface="Arial" panose="020B0604020202020204" pitchFamily="34" charset="0"/>
              </a:defRPr>
            </a:lvl2pPr>
            <a:lvl3pPr marL="1371600" indent="-457200">
              <a:defRPr sz="3200" b="1">
                <a:solidFill>
                  <a:schemeClr val="tx1"/>
                </a:solidFill>
                <a:latin typeface="Arial" panose="020B0604020202020204" pitchFamily="34" charset="0"/>
              </a:defRPr>
            </a:lvl3pPr>
            <a:lvl4pPr marL="1828800" indent="-457200">
              <a:defRPr sz="3200" b="1">
                <a:solidFill>
                  <a:schemeClr val="tx1"/>
                </a:solidFill>
                <a:latin typeface="Arial" panose="020B0604020202020204" pitchFamily="34" charset="0"/>
              </a:defRPr>
            </a:lvl4pPr>
            <a:lvl5pPr marL="2286000" indent="-457200">
              <a:defRPr sz="3200" b="1">
                <a:solidFill>
                  <a:schemeClr val="tx1"/>
                </a:solidFill>
                <a:latin typeface="Arial" panose="020B0604020202020204" pitchFamily="34" charset="0"/>
              </a:defRPr>
            </a:lvl5pPr>
            <a:lvl6pPr marL="2743200" indent="-457200" eaLnBrk="0" fontAlgn="base" hangingPunct="0">
              <a:spcBef>
                <a:spcPct val="0"/>
              </a:spcBef>
              <a:spcAft>
                <a:spcPct val="0"/>
              </a:spcAft>
              <a:defRPr sz="3200" b="1">
                <a:solidFill>
                  <a:schemeClr val="tx1"/>
                </a:solidFill>
                <a:latin typeface="Arial" panose="020B0604020202020204" pitchFamily="34" charset="0"/>
              </a:defRPr>
            </a:lvl6pPr>
            <a:lvl7pPr marL="3200400" indent="-457200" eaLnBrk="0" fontAlgn="base" hangingPunct="0">
              <a:spcBef>
                <a:spcPct val="0"/>
              </a:spcBef>
              <a:spcAft>
                <a:spcPct val="0"/>
              </a:spcAft>
              <a:defRPr sz="3200" b="1">
                <a:solidFill>
                  <a:schemeClr val="tx1"/>
                </a:solidFill>
                <a:latin typeface="Arial" panose="020B0604020202020204" pitchFamily="34" charset="0"/>
              </a:defRPr>
            </a:lvl7pPr>
            <a:lvl8pPr marL="3657600" indent="-457200" eaLnBrk="0" fontAlgn="base" hangingPunct="0">
              <a:spcBef>
                <a:spcPct val="0"/>
              </a:spcBef>
              <a:spcAft>
                <a:spcPct val="0"/>
              </a:spcAft>
              <a:defRPr sz="3200" b="1">
                <a:solidFill>
                  <a:schemeClr val="tx1"/>
                </a:solidFill>
                <a:latin typeface="Arial" panose="020B0604020202020204" pitchFamily="34" charset="0"/>
              </a:defRPr>
            </a:lvl8pPr>
            <a:lvl9pPr marL="4114800" indent="-4572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solidFill>
                  <a:schemeClr val="hlink"/>
                </a:solidFill>
                <a:latin typeface="Times New Roman" panose="02020603050405020304" pitchFamily="18" charset="0"/>
              </a:rPr>
              <a:t>1.</a:t>
            </a:r>
            <a:r>
              <a:rPr lang="en-US" altLang="en-US" sz="2800" i="1">
                <a:latin typeface="Times New Roman" panose="02020603050405020304" pitchFamily="18" charset="0"/>
              </a:rPr>
              <a:t> Comparing the received codeword with the first codeword in the table (01001 versus 00000), the receiver decides that the first codeword is not the one that was sent because there are two different bits.</a:t>
            </a:r>
          </a:p>
          <a:p>
            <a:pPr algn="just">
              <a:buFontTx/>
              <a:buChar char="•"/>
            </a:pPr>
            <a:endParaRPr lang="en-US" altLang="en-US" sz="2800" i="1">
              <a:latin typeface="Times New Roman" panose="02020603050405020304" pitchFamily="18" charset="0"/>
            </a:endParaRPr>
          </a:p>
          <a:p>
            <a:pPr algn="just"/>
            <a:r>
              <a:rPr lang="en-US" altLang="en-US" sz="2800" i="1">
                <a:solidFill>
                  <a:schemeClr val="hlink"/>
                </a:solidFill>
                <a:latin typeface="Times New Roman" panose="02020603050405020304" pitchFamily="18" charset="0"/>
              </a:rPr>
              <a:t>2.</a:t>
            </a:r>
            <a:r>
              <a:rPr lang="en-US" altLang="en-US" sz="2800" i="1">
                <a:latin typeface="Times New Roman" panose="02020603050405020304" pitchFamily="18" charset="0"/>
              </a:rPr>
              <a:t> By the same reasoning, the original codeword cannot be the third or fourth one in the table.</a:t>
            </a:r>
          </a:p>
          <a:p>
            <a:pPr algn="just"/>
            <a:endParaRPr lang="en-US" altLang="en-US" sz="2800" i="1">
              <a:latin typeface="Times New Roman" panose="02020603050405020304" pitchFamily="18" charset="0"/>
            </a:endParaRPr>
          </a:p>
          <a:p>
            <a:pPr algn="just"/>
            <a:r>
              <a:rPr lang="en-US" altLang="en-US" sz="2800" i="1">
                <a:solidFill>
                  <a:schemeClr val="hlink"/>
                </a:solidFill>
                <a:latin typeface="Times New Roman" panose="02020603050405020304" pitchFamily="18" charset="0"/>
              </a:rPr>
              <a:t>3.</a:t>
            </a:r>
            <a:r>
              <a:rPr lang="en-US" altLang="en-US" sz="2800" i="1">
                <a:latin typeface="Times New Roman" panose="02020603050405020304" pitchFamily="18" charset="0"/>
              </a:rPr>
              <a:t> The original codeword must be the second one in the table because this is the only one that differs from the received codeword by 1 bit. The receiver replaces 01001 with 01011 and consults the table to find the dataword  01.</a:t>
            </a:r>
          </a:p>
        </p:txBody>
      </p:sp>
      <p:sp>
        <p:nvSpPr>
          <p:cNvPr id="49162" name="Text Box 10"/>
          <p:cNvSpPr txBox="1">
            <a:spLocks noChangeArrowheads="1"/>
          </p:cNvSpPr>
          <p:nvPr/>
        </p:nvSpPr>
        <p:spPr bwMode="auto">
          <a:xfrm>
            <a:off x="2667000" y="0"/>
            <a:ext cx="45291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10.3 (continued)</a:t>
            </a:r>
          </a:p>
        </p:txBody>
      </p:sp>
    </p:spTree>
    <p:extLst>
      <p:ext uri="{BB962C8B-B14F-4D97-AF65-F5344CB8AC3E}">
        <p14:creationId xmlns:p14="http://schemas.microsoft.com/office/powerpoint/2010/main" val="3702136337"/>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057400" y="1295400"/>
            <a:ext cx="617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Table 10.2  </a:t>
            </a:r>
            <a:r>
              <a:rPr lang="en-US" altLang="en-US" sz="2000" i="1">
                <a:latin typeface="Times New Roman" panose="02020603050405020304" pitchFamily="18" charset="0"/>
              </a:rPr>
              <a:t>A code for error correction (Example 10.3)</a:t>
            </a:r>
          </a:p>
        </p:txBody>
      </p:sp>
      <p:pic>
        <p:nvPicPr>
          <p:cNvPr id="5120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226" y="1728788"/>
            <a:ext cx="8410575" cy="31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3209555"/>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3251"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3252"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3253"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3254"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3255"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3256"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3257"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258" name="Line 10"/>
          <p:cNvSpPr>
            <a:spLocks noChangeShapeType="1"/>
          </p:cNvSpPr>
          <p:nvPr/>
        </p:nvSpPr>
        <p:spPr bwMode="auto">
          <a:xfrm>
            <a:off x="1982788" y="4419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259" name="Rectangle 11"/>
          <p:cNvSpPr>
            <a:spLocks noChangeArrowheads="1"/>
          </p:cNvSpPr>
          <p:nvPr/>
        </p:nvSpPr>
        <p:spPr bwMode="auto">
          <a:xfrm>
            <a:off x="2019300" y="2759075"/>
            <a:ext cx="8077200" cy="156966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The Hamming distance between two words is the number of differences between corresponding bits.</a:t>
            </a:r>
          </a:p>
        </p:txBody>
      </p:sp>
      <p:grpSp>
        <p:nvGrpSpPr>
          <p:cNvPr id="53260" name="Group 12"/>
          <p:cNvGrpSpPr>
            <a:grpSpLocks/>
          </p:cNvGrpSpPr>
          <p:nvPr/>
        </p:nvGrpSpPr>
        <p:grpSpPr bwMode="auto">
          <a:xfrm>
            <a:off x="2057400" y="2024064"/>
            <a:ext cx="1143000" cy="566737"/>
            <a:chOff x="1200" y="1248"/>
            <a:chExt cx="720" cy="357"/>
          </a:xfrm>
        </p:grpSpPr>
        <p:pic>
          <p:nvPicPr>
            <p:cNvPr id="5326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62"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1216809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5299"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5300"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5301"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5302"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5303"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5304"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5305" name="Rectangle 9"/>
          <p:cNvSpPr>
            <a:spLocks noChangeArrowheads="1"/>
          </p:cNvSpPr>
          <p:nvPr/>
        </p:nvSpPr>
        <p:spPr bwMode="auto">
          <a:xfrm>
            <a:off x="1752600" y="1143001"/>
            <a:ext cx="8686800" cy="22272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Let us find the Hamming distance between two pairs of words.</a:t>
            </a:r>
          </a:p>
          <a:p>
            <a:pPr algn="just"/>
            <a:endParaRPr lang="en-US" altLang="en-US" sz="2800" i="1">
              <a:latin typeface="Times New Roman" panose="02020603050405020304" pitchFamily="18" charset="0"/>
            </a:endParaRPr>
          </a:p>
          <a:p>
            <a:pPr algn="just"/>
            <a:r>
              <a:rPr lang="en-US" altLang="en-US" sz="2800" i="1">
                <a:solidFill>
                  <a:schemeClr val="hlink"/>
                </a:solidFill>
                <a:latin typeface="Times New Roman" panose="02020603050405020304" pitchFamily="18" charset="0"/>
              </a:rPr>
              <a:t>1</a:t>
            </a:r>
            <a:r>
              <a:rPr lang="en-US" altLang="en-US" sz="2800" i="1">
                <a:latin typeface="Times New Roman" panose="02020603050405020304" pitchFamily="18" charset="0"/>
              </a:rPr>
              <a:t>. The Hamming distance d(000, 011) is 2 because </a:t>
            </a:r>
            <a:br>
              <a:rPr lang="en-US" altLang="en-US" sz="2800" i="1">
                <a:latin typeface="Times New Roman" panose="02020603050405020304" pitchFamily="18" charset="0"/>
              </a:rPr>
            </a:br>
            <a:r>
              <a:rPr lang="en-US" altLang="en-US" sz="2800" i="1">
                <a:latin typeface="Times New Roman" panose="02020603050405020304" pitchFamily="18" charset="0"/>
              </a:rPr>
              <a:t>    </a:t>
            </a:r>
          </a:p>
        </p:txBody>
      </p:sp>
      <p:sp>
        <p:nvSpPr>
          <p:cNvPr id="55306" name="Text Box 11"/>
          <p:cNvSpPr txBox="1">
            <a:spLocks noChangeArrowheads="1"/>
          </p:cNvSpPr>
          <p:nvPr/>
        </p:nvSpPr>
        <p:spPr bwMode="auto">
          <a:xfrm>
            <a:off x="2667001"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10.4</a:t>
            </a:r>
          </a:p>
        </p:txBody>
      </p:sp>
      <p:sp>
        <p:nvSpPr>
          <p:cNvPr id="55307" name="Rectangle 13"/>
          <p:cNvSpPr>
            <a:spLocks noChangeArrowheads="1"/>
          </p:cNvSpPr>
          <p:nvPr/>
        </p:nvSpPr>
        <p:spPr bwMode="auto">
          <a:xfrm>
            <a:off x="1828800" y="4114801"/>
            <a:ext cx="8686800" cy="519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solidFill>
                  <a:schemeClr val="hlink"/>
                </a:solidFill>
                <a:latin typeface="Times New Roman" panose="02020603050405020304" pitchFamily="18" charset="0"/>
              </a:rPr>
              <a:t>2.</a:t>
            </a:r>
            <a:r>
              <a:rPr lang="en-US" altLang="en-US" sz="2800" i="1">
                <a:latin typeface="Times New Roman" panose="02020603050405020304" pitchFamily="18" charset="0"/>
              </a:rPr>
              <a:t> The Hamming distance d(10101, 11110) is 3 because</a:t>
            </a:r>
          </a:p>
        </p:txBody>
      </p:sp>
      <p:pic>
        <p:nvPicPr>
          <p:cNvPr id="55308"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3288" y="3257551"/>
            <a:ext cx="2906712" cy="341313"/>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09"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5027614"/>
            <a:ext cx="3811588" cy="307975"/>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95813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7347"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7348"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7349"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7350"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7351"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7352"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7353"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354" name="Line 10"/>
          <p:cNvSpPr>
            <a:spLocks noChangeShapeType="1"/>
          </p:cNvSpPr>
          <p:nvPr/>
        </p:nvSpPr>
        <p:spPr bwMode="auto">
          <a:xfrm>
            <a:off x="1982788" y="4419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355" name="Rectangle 11"/>
          <p:cNvSpPr>
            <a:spLocks noChangeArrowheads="1"/>
          </p:cNvSpPr>
          <p:nvPr/>
        </p:nvSpPr>
        <p:spPr bwMode="auto">
          <a:xfrm>
            <a:off x="2019300" y="2759075"/>
            <a:ext cx="8077200" cy="156966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The minimum Hamming distance is the smallest Hamming distance between</a:t>
            </a:r>
            <a:br>
              <a:rPr lang="en-US" altLang="en-US"/>
            </a:br>
            <a:r>
              <a:rPr lang="en-US" altLang="en-US"/>
              <a:t> all possible pairs in a set of words.</a:t>
            </a:r>
          </a:p>
        </p:txBody>
      </p:sp>
      <p:grpSp>
        <p:nvGrpSpPr>
          <p:cNvPr id="57356" name="Group 12"/>
          <p:cNvGrpSpPr>
            <a:grpSpLocks/>
          </p:cNvGrpSpPr>
          <p:nvPr/>
        </p:nvGrpSpPr>
        <p:grpSpPr bwMode="auto">
          <a:xfrm>
            <a:off x="2057400" y="2024064"/>
            <a:ext cx="1143000" cy="566737"/>
            <a:chOff x="1200" y="1248"/>
            <a:chExt cx="720" cy="357"/>
          </a:xfrm>
        </p:grpSpPr>
        <p:pic>
          <p:nvPicPr>
            <p:cNvPr id="5735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58"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4721744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9395"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9396"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9397"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9398"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9399"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9400"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9401" name="Rectangle 9"/>
          <p:cNvSpPr>
            <a:spLocks noChangeArrowheads="1"/>
          </p:cNvSpPr>
          <p:nvPr/>
        </p:nvSpPr>
        <p:spPr bwMode="auto">
          <a:xfrm>
            <a:off x="1752600" y="1143000"/>
            <a:ext cx="8686800" cy="94615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Find the minimum Hamming distance of the coding scheme in Table 10.1.</a:t>
            </a:r>
          </a:p>
        </p:txBody>
      </p:sp>
      <p:sp>
        <p:nvSpPr>
          <p:cNvPr id="59402" name="Rectangle 10"/>
          <p:cNvSpPr>
            <a:spLocks noChangeArrowheads="1"/>
          </p:cNvSpPr>
          <p:nvPr/>
        </p:nvSpPr>
        <p:spPr bwMode="auto">
          <a:xfrm>
            <a:off x="1752600" y="2209800"/>
            <a:ext cx="8686800" cy="94615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Solution</a:t>
            </a:r>
          </a:p>
          <a:p>
            <a:r>
              <a:rPr lang="en-US" altLang="en-US" sz="2800" i="1">
                <a:latin typeface="Times" panose="02020603050405020304" pitchFamily="18" charset="0"/>
              </a:rPr>
              <a:t>We first find all Hamming distances.</a:t>
            </a:r>
          </a:p>
        </p:txBody>
      </p:sp>
      <p:sp>
        <p:nvSpPr>
          <p:cNvPr id="59403" name="Text Box 13"/>
          <p:cNvSpPr txBox="1">
            <a:spLocks noChangeArrowheads="1"/>
          </p:cNvSpPr>
          <p:nvPr/>
        </p:nvSpPr>
        <p:spPr bwMode="auto">
          <a:xfrm>
            <a:off x="2667001"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10.5</a:t>
            </a:r>
          </a:p>
        </p:txBody>
      </p:sp>
      <p:pic>
        <p:nvPicPr>
          <p:cNvPr id="59404"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101" y="3341688"/>
            <a:ext cx="8558213" cy="620712"/>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405" name="Rectangle 16"/>
          <p:cNvSpPr>
            <a:spLocks noChangeArrowheads="1"/>
          </p:cNvSpPr>
          <p:nvPr/>
        </p:nvSpPr>
        <p:spPr bwMode="auto">
          <a:xfrm>
            <a:off x="1752600" y="4267201"/>
            <a:ext cx="8686800" cy="5191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latin typeface="Times" panose="02020603050405020304" pitchFamily="18" charset="0"/>
              </a:rPr>
              <a:t>The d</a:t>
            </a:r>
            <a:r>
              <a:rPr lang="en-US" altLang="en-US" sz="2800" i="1" baseline="-25000">
                <a:latin typeface="Times" panose="02020603050405020304" pitchFamily="18" charset="0"/>
              </a:rPr>
              <a:t>min</a:t>
            </a:r>
            <a:r>
              <a:rPr lang="en-US" altLang="en-US" sz="2800" i="1">
                <a:latin typeface="Times" panose="02020603050405020304" pitchFamily="18" charset="0"/>
              </a:rPr>
              <a:t> in this case is 2.</a:t>
            </a:r>
          </a:p>
        </p:txBody>
      </p:sp>
    </p:spTree>
    <p:extLst>
      <p:ext uri="{BB962C8B-B14F-4D97-AF65-F5344CB8AC3E}">
        <p14:creationId xmlns:p14="http://schemas.microsoft.com/office/powerpoint/2010/main" val="8393952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orouzan4e07_banner"/>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bwMode="auto">
          <a:xfrm>
            <a:off x="1524000" y="1"/>
            <a:ext cx="9144000" cy="109696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9" name="Rectangle 3"/>
          <p:cNvSpPr>
            <a:spLocks noChangeArrowheads="1"/>
          </p:cNvSpPr>
          <p:nvPr/>
        </p:nvSpPr>
        <p:spPr bwMode="auto">
          <a:xfrm>
            <a:off x="2667000" y="2514601"/>
            <a:ext cx="6858000"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sz="4400">
                <a:solidFill>
                  <a:schemeClr val="tx2"/>
                </a:solidFill>
              </a:rPr>
              <a:t>Chapter 10</a:t>
            </a:r>
          </a:p>
          <a:p>
            <a:pPr algn="ctr"/>
            <a:endParaRPr lang="en-US" altLang="en-US" sz="2000">
              <a:solidFill>
                <a:schemeClr val="tx2"/>
              </a:solidFill>
            </a:endParaRPr>
          </a:p>
          <a:p>
            <a:pPr algn="ctr"/>
            <a:r>
              <a:rPr lang="en-US" altLang="en-US" sz="4400"/>
              <a:t>Error Detection </a:t>
            </a:r>
            <a:br>
              <a:rPr lang="en-US" altLang="en-US" sz="4400"/>
            </a:br>
            <a:r>
              <a:rPr lang="en-US" altLang="en-US" sz="4400"/>
              <a:t>and </a:t>
            </a:r>
            <a:br>
              <a:rPr lang="en-US" altLang="en-US" sz="4400"/>
            </a:br>
            <a:r>
              <a:rPr lang="en-US" altLang="en-US" sz="4400"/>
              <a:t>Correction</a:t>
            </a:r>
          </a:p>
        </p:txBody>
      </p:sp>
      <p:sp>
        <p:nvSpPr>
          <p:cNvPr id="4100" name="Text Box 4"/>
          <p:cNvSpPr txBox="1">
            <a:spLocks noChangeArrowheads="1"/>
          </p:cNvSpPr>
          <p:nvPr/>
        </p:nvSpPr>
        <p:spPr bwMode="auto">
          <a:xfrm>
            <a:off x="1524000" y="6507164"/>
            <a:ext cx="9144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r>
              <a:rPr lang="en-US" altLang="en-US" sz="1200" b="0">
                <a:latin typeface="Times New Roman" panose="02020603050405020304" pitchFamily="18" charset="0"/>
              </a:rPr>
              <a:t>Copyright © The McGraw-Hill Companies, Inc. Permission required for reproduction or display.</a:t>
            </a:r>
          </a:p>
        </p:txBody>
      </p:sp>
    </p:spTree>
    <p:extLst>
      <p:ext uri="{BB962C8B-B14F-4D97-AF65-F5344CB8AC3E}">
        <p14:creationId xmlns:p14="http://schemas.microsoft.com/office/powerpoint/2010/main" val="1080533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2178050" y="914400"/>
            <a:ext cx="6051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Table 10.1  </a:t>
            </a:r>
            <a:r>
              <a:rPr lang="en-US" altLang="en-US" sz="2000" i="1">
                <a:latin typeface="Times New Roman" panose="02020603050405020304" pitchFamily="18" charset="0"/>
              </a:rPr>
              <a:t>A code for error detection (Example 10.2)</a:t>
            </a:r>
          </a:p>
        </p:txBody>
      </p:sp>
      <p:pic>
        <p:nvPicPr>
          <p:cNvPr id="614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426" y="1374775"/>
            <a:ext cx="8537575" cy="353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85033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2057400" y="1295400"/>
            <a:ext cx="617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Table 10.2  </a:t>
            </a:r>
            <a:r>
              <a:rPr lang="en-US" altLang="en-US" sz="2000" i="1">
                <a:latin typeface="Times New Roman" panose="02020603050405020304" pitchFamily="18" charset="0"/>
              </a:rPr>
              <a:t>A code for error correction (Example 10.3)</a:t>
            </a:r>
          </a:p>
        </p:txBody>
      </p:sp>
      <p:pic>
        <p:nvPicPr>
          <p:cNvPr id="6349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226" y="1728788"/>
            <a:ext cx="8410575" cy="31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39659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5539"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5540"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5541"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5542"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5543"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5544"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5545" name="Rectangle 9"/>
          <p:cNvSpPr>
            <a:spLocks noChangeArrowheads="1"/>
          </p:cNvSpPr>
          <p:nvPr/>
        </p:nvSpPr>
        <p:spPr bwMode="auto">
          <a:xfrm>
            <a:off x="1752600" y="1143000"/>
            <a:ext cx="8686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Find the minimum Hamming distance of the coding scheme in Table 10.2.</a:t>
            </a:r>
          </a:p>
        </p:txBody>
      </p:sp>
      <p:sp>
        <p:nvSpPr>
          <p:cNvPr id="65546" name="Rectangle 10"/>
          <p:cNvSpPr>
            <a:spLocks noChangeArrowheads="1"/>
          </p:cNvSpPr>
          <p:nvPr/>
        </p:nvSpPr>
        <p:spPr bwMode="auto">
          <a:xfrm>
            <a:off x="1752600" y="2438400"/>
            <a:ext cx="8686800" cy="94615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Solution</a:t>
            </a:r>
          </a:p>
          <a:p>
            <a:r>
              <a:rPr lang="en-US" altLang="en-US" sz="2800" i="1">
                <a:latin typeface="Times" panose="02020603050405020304" pitchFamily="18" charset="0"/>
              </a:rPr>
              <a:t>We first find all the Hamming distances.</a:t>
            </a:r>
          </a:p>
        </p:txBody>
      </p:sp>
      <p:sp>
        <p:nvSpPr>
          <p:cNvPr id="65547" name="Rectangle 12"/>
          <p:cNvSpPr>
            <a:spLocks noChangeArrowheads="1"/>
          </p:cNvSpPr>
          <p:nvPr/>
        </p:nvSpPr>
        <p:spPr bwMode="auto">
          <a:xfrm>
            <a:off x="1828800" y="4724401"/>
            <a:ext cx="8686800" cy="5191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latin typeface="Times New Roman" panose="02020603050405020304" pitchFamily="18" charset="0"/>
              </a:rPr>
              <a:t>The d</a:t>
            </a:r>
            <a:r>
              <a:rPr lang="en-US" altLang="en-US" sz="2800" i="1" baseline="-25000">
                <a:latin typeface="Times New Roman" panose="02020603050405020304" pitchFamily="18" charset="0"/>
              </a:rPr>
              <a:t>min</a:t>
            </a:r>
            <a:r>
              <a:rPr lang="en-US" altLang="en-US" sz="2800" i="1">
                <a:latin typeface="Times New Roman" panose="02020603050405020304" pitchFamily="18" charset="0"/>
              </a:rPr>
              <a:t> in this case is 3.</a:t>
            </a:r>
          </a:p>
        </p:txBody>
      </p:sp>
      <p:sp>
        <p:nvSpPr>
          <p:cNvPr id="65548" name="Text Box 13"/>
          <p:cNvSpPr txBox="1">
            <a:spLocks noChangeArrowheads="1"/>
          </p:cNvSpPr>
          <p:nvPr/>
        </p:nvSpPr>
        <p:spPr bwMode="auto">
          <a:xfrm>
            <a:off x="2667001"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10.6</a:t>
            </a:r>
          </a:p>
        </p:txBody>
      </p:sp>
      <p:pic>
        <p:nvPicPr>
          <p:cNvPr id="65549"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2489" y="3771900"/>
            <a:ext cx="7945437" cy="647700"/>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24123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7587"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7588"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7589"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7590"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7591"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7592"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7593"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594" name="Line 10"/>
          <p:cNvSpPr>
            <a:spLocks noChangeShapeType="1"/>
          </p:cNvSpPr>
          <p:nvPr/>
        </p:nvSpPr>
        <p:spPr bwMode="auto">
          <a:xfrm>
            <a:off x="1982788" y="4876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595" name="Rectangle 11"/>
          <p:cNvSpPr>
            <a:spLocks noChangeArrowheads="1"/>
          </p:cNvSpPr>
          <p:nvPr/>
        </p:nvSpPr>
        <p:spPr bwMode="auto">
          <a:xfrm>
            <a:off x="2019300" y="2759076"/>
            <a:ext cx="8077200" cy="2062103"/>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To guarantee the detection of up to s errors in all cases, the minimum</a:t>
            </a:r>
          </a:p>
          <a:p>
            <a:pPr algn="ctr"/>
            <a:r>
              <a:rPr lang="en-US" altLang="en-US"/>
              <a:t>Hamming distance in a block </a:t>
            </a:r>
            <a:br>
              <a:rPr lang="en-US" altLang="en-US"/>
            </a:br>
            <a:r>
              <a:rPr lang="en-US" altLang="en-US"/>
              <a:t>code must be d</a:t>
            </a:r>
            <a:r>
              <a:rPr lang="en-US" altLang="en-US" baseline="-18000"/>
              <a:t>min</a:t>
            </a:r>
            <a:r>
              <a:rPr lang="en-US" altLang="en-US"/>
              <a:t> = s + 1.</a:t>
            </a:r>
          </a:p>
        </p:txBody>
      </p:sp>
      <p:grpSp>
        <p:nvGrpSpPr>
          <p:cNvPr id="67596" name="Group 12"/>
          <p:cNvGrpSpPr>
            <a:grpSpLocks/>
          </p:cNvGrpSpPr>
          <p:nvPr/>
        </p:nvGrpSpPr>
        <p:grpSpPr bwMode="auto">
          <a:xfrm>
            <a:off x="2057400" y="2024064"/>
            <a:ext cx="1143000" cy="566737"/>
            <a:chOff x="1200" y="1248"/>
            <a:chExt cx="720" cy="357"/>
          </a:xfrm>
        </p:grpSpPr>
        <p:pic>
          <p:nvPicPr>
            <p:cNvPr id="6759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598"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4257144229"/>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9635"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9636"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9637"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9638"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9639"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9640"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9641" name="Rectangle 9"/>
          <p:cNvSpPr>
            <a:spLocks noChangeArrowheads="1"/>
          </p:cNvSpPr>
          <p:nvPr/>
        </p:nvSpPr>
        <p:spPr bwMode="auto">
          <a:xfrm>
            <a:off x="1752600" y="1143000"/>
            <a:ext cx="8686800" cy="308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The minimum Hamming distance for our first code scheme (Table 10.1) is 2. This code guarantees detection of only a single error. For example, if the third codeword (101) is sent and one error occurs, the received codeword does not match any valid codeword. If two errors occur, however, the received codeword may match a valid codeword and the errors are not detected.</a:t>
            </a:r>
          </a:p>
        </p:txBody>
      </p:sp>
      <p:sp>
        <p:nvSpPr>
          <p:cNvPr id="69642" name="Text Box 11"/>
          <p:cNvSpPr txBox="1">
            <a:spLocks noChangeArrowheads="1"/>
          </p:cNvSpPr>
          <p:nvPr/>
        </p:nvSpPr>
        <p:spPr bwMode="auto">
          <a:xfrm>
            <a:off x="2667001"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10.7</a:t>
            </a:r>
          </a:p>
        </p:txBody>
      </p:sp>
    </p:spTree>
    <p:extLst>
      <p:ext uri="{BB962C8B-B14F-4D97-AF65-F5344CB8AC3E}">
        <p14:creationId xmlns:p14="http://schemas.microsoft.com/office/powerpoint/2010/main" val="2339199847"/>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7827"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7828"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7829"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7830"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7831"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7832"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7833"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34" name="Line 10"/>
          <p:cNvSpPr>
            <a:spLocks noChangeShapeType="1"/>
          </p:cNvSpPr>
          <p:nvPr/>
        </p:nvSpPr>
        <p:spPr bwMode="auto">
          <a:xfrm>
            <a:off x="1982788" y="4876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35" name="Rectangle 11"/>
          <p:cNvSpPr>
            <a:spLocks noChangeArrowheads="1"/>
          </p:cNvSpPr>
          <p:nvPr/>
        </p:nvSpPr>
        <p:spPr bwMode="auto">
          <a:xfrm>
            <a:off x="2019300" y="2759076"/>
            <a:ext cx="8077200" cy="2062103"/>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To guarantee correction of up to </a:t>
            </a:r>
            <a:r>
              <a:rPr lang="en-US" altLang="en-US" i="1"/>
              <a:t>t</a:t>
            </a:r>
            <a:r>
              <a:rPr lang="en-US" altLang="en-US"/>
              <a:t> errors in all cases, the minimum Hamming distance in a block code </a:t>
            </a:r>
            <a:br>
              <a:rPr lang="en-US" altLang="en-US"/>
            </a:br>
            <a:r>
              <a:rPr lang="en-US" altLang="en-US"/>
              <a:t>must be d</a:t>
            </a:r>
            <a:r>
              <a:rPr lang="en-US" altLang="en-US" baseline="-18000"/>
              <a:t>min</a:t>
            </a:r>
            <a:r>
              <a:rPr lang="en-US" altLang="en-US"/>
              <a:t> = 2</a:t>
            </a:r>
            <a:r>
              <a:rPr lang="en-US" altLang="en-US" i="1"/>
              <a:t>t</a:t>
            </a:r>
            <a:r>
              <a:rPr lang="en-US" altLang="en-US"/>
              <a:t> + 1.</a:t>
            </a:r>
          </a:p>
        </p:txBody>
      </p:sp>
      <p:grpSp>
        <p:nvGrpSpPr>
          <p:cNvPr id="77836" name="Group 12"/>
          <p:cNvGrpSpPr>
            <a:grpSpLocks/>
          </p:cNvGrpSpPr>
          <p:nvPr/>
        </p:nvGrpSpPr>
        <p:grpSpPr bwMode="auto">
          <a:xfrm>
            <a:off x="2057400" y="1947864"/>
            <a:ext cx="1143000" cy="566737"/>
            <a:chOff x="1200" y="1248"/>
            <a:chExt cx="720" cy="357"/>
          </a:xfrm>
        </p:grpSpPr>
        <p:pic>
          <p:nvPicPr>
            <p:cNvPr id="7783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38"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406071685"/>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9875"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9876"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9877"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9878"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9879"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9880"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9881" name="Rectangle 9"/>
          <p:cNvSpPr>
            <a:spLocks noChangeArrowheads="1"/>
          </p:cNvSpPr>
          <p:nvPr/>
        </p:nvSpPr>
        <p:spPr bwMode="auto">
          <a:xfrm>
            <a:off x="1752600" y="1143000"/>
            <a:ext cx="86868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A code scheme has a Hamming distance d</a:t>
            </a:r>
            <a:r>
              <a:rPr lang="en-US" altLang="en-US" sz="2800" i="1" baseline="-12000">
                <a:latin typeface="Times New Roman" panose="02020603050405020304" pitchFamily="18" charset="0"/>
              </a:rPr>
              <a:t>min</a:t>
            </a:r>
            <a:r>
              <a:rPr lang="en-US" altLang="en-US" sz="2800" i="1">
                <a:latin typeface="Times New Roman" panose="02020603050405020304" pitchFamily="18" charset="0"/>
              </a:rPr>
              <a:t> = 4. What is the error detection and correction capability of this scheme?</a:t>
            </a:r>
          </a:p>
        </p:txBody>
      </p:sp>
      <p:sp>
        <p:nvSpPr>
          <p:cNvPr id="79882" name="Rectangle 10"/>
          <p:cNvSpPr>
            <a:spLocks noChangeArrowheads="1"/>
          </p:cNvSpPr>
          <p:nvPr/>
        </p:nvSpPr>
        <p:spPr bwMode="auto">
          <a:xfrm>
            <a:off x="1676400" y="3106738"/>
            <a:ext cx="8915400" cy="26543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solidFill>
                  <a:schemeClr val="hlink"/>
                </a:solidFill>
                <a:latin typeface="Times New Roman" panose="02020603050405020304" pitchFamily="18" charset="0"/>
              </a:rPr>
              <a:t>Solution</a:t>
            </a:r>
          </a:p>
          <a:p>
            <a:pPr algn="just"/>
            <a:r>
              <a:rPr lang="en-US" altLang="en-US" sz="2800" i="1">
                <a:latin typeface="Times" panose="02020603050405020304" pitchFamily="18" charset="0"/>
              </a:rPr>
              <a:t>This code guarantees the detection of up to </a:t>
            </a:r>
            <a:r>
              <a:rPr lang="en-US" altLang="en-US" sz="2800" i="1">
                <a:solidFill>
                  <a:schemeClr val="hlink"/>
                </a:solidFill>
                <a:latin typeface="Times" panose="02020603050405020304" pitchFamily="18" charset="0"/>
              </a:rPr>
              <a:t>three</a:t>
            </a:r>
            <a:r>
              <a:rPr lang="en-US" altLang="en-US" sz="2800" i="1">
                <a:latin typeface="Times" panose="02020603050405020304" pitchFamily="18" charset="0"/>
              </a:rPr>
              <a:t> errors</a:t>
            </a:r>
            <a:br>
              <a:rPr lang="en-US" altLang="en-US" sz="2800" i="1">
                <a:latin typeface="Times" panose="02020603050405020304" pitchFamily="18" charset="0"/>
              </a:rPr>
            </a:br>
            <a:r>
              <a:rPr lang="en-US" altLang="en-US" sz="2800" i="1">
                <a:latin typeface="Times" panose="02020603050405020304" pitchFamily="18" charset="0"/>
              </a:rPr>
              <a:t>(s = 3), but it can correct up to </a:t>
            </a:r>
            <a:r>
              <a:rPr lang="en-US" altLang="en-US" sz="2800" i="1">
                <a:solidFill>
                  <a:schemeClr val="hlink"/>
                </a:solidFill>
                <a:latin typeface="Times" panose="02020603050405020304" pitchFamily="18" charset="0"/>
              </a:rPr>
              <a:t>one</a:t>
            </a:r>
            <a:r>
              <a:rPr lang="en-US" altLang="en-US" sz="2800" i="1">
                <a:latin typeface="Times" panose="02020603050405020304" pitchFamily="18" charset="0"/>
              </a:rPr>
              <a:t> error. In other words, </a:t>
            </a:r>
            <a:br>
              <a:rPr lang="en-US" altLang="en-US" sz="2800" i="1">
                <a:latin typeface="Times" panose="02020603050405020304" pitchFamily="18" charset="0"/>
              </a:rPr>
            </a:br>
            <a:r>
              <a:rPr lang="en-US" altLang="en-US" sz="2800" i="1">
                <a:latin typeface="Times" panose="02020603050405020304" pitchFamily="18" charset="0"/>
              </a:rPr>
              <a:t>if this code is used for error correction, part of its capability is wasted. Error correction codes need to have an odd minimum distance (3, 5, 7, . . . ). </a:t>
            </a:r>
          </a:p>
        </p:txBody>
      </p:sp>
      <p:sp>
        <p:nvSpPr>
          <p:cNvPr id="79883" name="Text Box 11"/>
          <p:cNvSpPr txBox="1">
            <a:spLocks noChangeArrowheads="1"/>
          </p:cNvSpPr>
          <p:nvPr/>
        </p:nvSpPr>
        <p:spPr bwMode="auto">
          <a:xfrm>
            <a:off x="2667001"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10.9</a:t>
            </a:r>
          </a:p>
        </p:txBody>
      </p:sp>
    </p:spTree>
    <p:extLst>
      <p:ext uri="{BB962C8B-B14F-4D97-AF65-F5344CB8AC3E}">
        <p14:creationId xmlns:p14="http://schemas.microsoft.com/office/powerpoint/2010/main" val="2054948315"/>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9138"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anose="02020603050405020304" pitchFamily="18" charset="0"/>
            </a:endParaRPr>
          </a:p>
        </p:txBody>
      </p:sp>
      <p:sp>
        <p:nvSpPr>
          <p:cNvPr id="859139" name="Text Box 3"/>
          <p:cNvSpPr txBox="1">
            <a:spLocks noChangeArrowheads="1"/>
          </p:cNvSpPr>
          <p:nvPr/>
        </p:nvSpPr>
        <p:spPr bwMode="auto">
          <a:xfrm>
            <a:off x="1752600" y="406400"/>
            <a:ext cx="32816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a:effectLst>
                  <a:outerShdw blurRad="38100" dist="38100" dir="2700000" algn="tl">
                    <a:srgbClr val="C0C0C0"/>
                  </a:outerShdw>
                </a:effectLst>
                <a:latin typeface="Times" panose="02020603050405020304" pitchFamily="18" charset="0"/>
              </a:rPr>
              <a:t>10-3   LINEAR BLOCK CODES</a:t>
            </a:r>
          </a:p>
        </p:txBody>
      </p:sp>
      <p:sp>
        <p:nvSpPr>
          <p:cNvPr id="81924"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endParaRPr lang="en-US" altLang="en-US" sz="1800">
              <a:latin typeface="Times New Roman" panose="02020603050405020304" pitchFamily="18" charset="0"/>
            </a:endParaRPr>
          </a:p>
        </p:txBody>
      </p:sp>
      <p:sp>
        <p:nvSpPr>
          <p:cNvPr id="859141" name="Rectangle 5"/>
          <p:cNvSpPr>
            <a:spLocks noChangeArrowheads="1"/>
          </p:cNvSpPr>
          <p:nvPr/>
        </p:nvSpPr>
        <p:spPr bwMode="auto">
          <a:xfrm>
            <a:off x="1752600" y="1447801"/>
            <a:ext cx="82296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800" i="1">
                <a:effectLst>
                  <a:outerShdw blurRad="38100" dist="38100" dir="2700000" algn="tl">
                    <a:srgbClr val="C0C0C0"/>
                  </a:outerShdw>
                </a:effectLst>
                <a:latin typeface="Times New Roman" panose="02020603050405020304" pitchFamily="18" charset="0"/>
              </a:rPr>
              <a:t>Almost all block codes used today belong to a subset called </a:t>
            </a:r>
            <a:r>
              <a:rPr lang="en-US" altLang="en-US" sz="2800" i="1">
                <a:solidFill>
                  <a:schemeClr val="hlink"/>
                </a:solidFill>
                <a:effectLst>
                  <a:outerShdw blurRad="38100" dist="38100" dir="2700000" algn="tl">
                    <a:srgbClr val="C0C0C0"/>
                  </a:outerShdw>
                </a:effectLst>
                <a:latin typeface="Times New Roman" panose="02020603050405020304" pitchFamily="18" charset="0"/>
              </a:rPr>
              <a:t>linear block codes</a:t>
            </a:r>
            <a:r>
              <a:rPr lang="en-US" altLang="en-US" sz="2800" i="1">
                <a:effectLst>
                  <a:outerShdw blurRad="38100" dist="38100" dir="2700000" algn="tl">
                    <a:srgbClr val="C0C0C0"/>
                  </a:outerShdw>
                </a:effectLst>
                <a:latin typeface="Times New Roman" panose="02020603050405020304" pitchFamily="18" charset="0"/>
              </a:rPr>
              <a:t>. A linear block code is a code in which the exclusive OR (addition modulo-2) of two valid codewords creates another valid codeword.</a:t>
            </a:r>
          </a:p>
        </p:txBody>
      </p:sp>
      <p:sp>
        <p:nvSpPr>
          <p:cNvPr id="81926" name="Rectangle 6"/>
          <p:cNvSpPr>
            <a:spLocks noChangeArrowheads="1"/>
          </p:cNvSpPr>
          <p:nvPr/>
        </p:nvSpPr>
        <p:spPr bwMode="auto">
          <a:xfrm>
            <a:off x="1676400" y="4679951"/>
            <a:ext cx="6705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Minimum Distance for Linear Block Codes</a:t>
            </a:r>
            <a:r>
              <a:rPr lang="fr-FR" altLang="en-US" sz="2400">
                <a:solidFill>
                  <a:srgbClr val="0033CC"/>
                </a:solidFill>
                <a:latin typeface="Times New Roman" panose="02020603050405020304" pitchFamily="18" charset="0"/>
              </a:rPr>
              <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Some Linear Block Codes</a:t>
            </a:r>
            <a:endParaRPr lang="en-US" altLang="en-US" sz="2400">
              <a:solidFill>
                <a:srgbClr val="0033CC"/>
              </a:solidFill>
              <a:latin typeface="Times New Roman" panose="02020603050405020304" pitchFamily="18" charset="0"/>
            </a:endParaRPr>
          </a:p>
        </p:txBody>
      </p:sp>
      <p:sp>
        <p:nvSpPr>
          <p:cNvPr id="859143" name="Text Box 7"/>
          <p:cNvSpPr txBox="1">
            <a:spLocks noChangeArrowheads="1"/>
          </p:cNvSpPr>
          <p:nvPr/>
        </p:nvSpPr>
        <p:spPr bwMode="auto">
          <a:xfrm>
            <a:off x="1689101" y="4203701"/>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val="3330141487"/>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3971"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3972"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3973"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3974"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3975"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3976"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3977"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78" name="Line 10"/>
          <p:cNvSpPr>
            <a:spLocks noChangeShapeType="1"/>
          </p:cNvSpPr>
          <p:nvPr/>
        </p:nvSpPr>
        <p:spPr bwMode="auto">
          <a:xfrm>
            <a:off x="1982788" y="4419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79" name="Rectangle 11"/>
          <p:cNvSpPr>
            <a:spLocks noChangeArrowheads="1"/>
          </p:cNvSpPr>
          <p:nvPr/>
        </p:nvSpPr>
        <p:spPr bwMode="auto">
          <a:xfrm>
            <a:off x="2019300" y="2759075"/>
            <a:ext cx="8077200" cy="156966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In a linear block code, the exclusive OR (XOR) of any two valid codewords creates another valid codeword.</a:t>
            </a:r>
          </a:p>
        </p:txBody>
      </p:sp>
      <p:grpSp>
        <p:nvGrpSpPr>
          <p:cNvPr id="83980" name="Group 12"/>
          <p:cNvGrpSpPr>
            <a:grpSpLocks/>
          </p:cNvGrpSpPr>
          <p:nvPr/>
        </p:nvGrpSpPr>
        <p:grpSpPr bwMode="auto">
          <a:xfrm>
            <a:off x="2057400" y="2024064"/>
            <a:ext cx="1143000" cy="566737"/>
            <a:chOff x="1200" y="1248"/>
            <a:chExt cx="720" cy="357"/>
          </a:xfrm>
        </p:grpSpPr>
        <p:pic>
          <p:nvPicPr>
            <p:cNvPr id="8398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982"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2357606232"/>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0115"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0116"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0117"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0118"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0119"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0120"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0121"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2" name="Line 10"/>
          <p:cNvSpPr>
            <a:spLocks noChangeShapeType="1"/>
          </p:cNvSpPr>
          <p:nvPr/>
        </p:nvSpPr>
        <p:spPr bwMode="auto">
          <a:xfrm>
            <a:off x="1982788" y="4876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3" name="Rectangle 11"/>
          <p:cNvSpPr>
            <a:spLocks noChangeArrowheads="1"/>
          </p:cNvSpPr>
          <p:nvPr/>
        </p:nvSpPr>
        <p:spPr bwMode="auto">
          <a:xfrm>
            <a:off x="2019300" y="2759076"/>
            <a:ext cx="8077200" cy="2062103"/>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A simple parity-check code is a </a:t>
            </a:r>
            <a:br>
              <a:rPr lang="en-US" altLang="en-US"/>
            </a:br>
            <a:r>
              <a:rPr lang="en-US" altLang="en-US"/>
              <a:t>single-bit error-detecting </a:t>
            </a:r>
            <a:br>
              <a:rPr lang="en-US" altLang="en-US"/>
            </a:br>
            <a:r>
              <a:rPr lang="en-US" altLang="en-US"/>
              <a:t>code in which </a:t>
            </a:r>
            <a:br>
              <a:rPr lang="en-US" altLang="en-US"/>
            </a:br>
            <a:r>
              <a:rPr lang="en-US" altLang="en-US" i="1"/>
              <a:t>n</a:t>
            </a:r>
            <a:r>
              <a:rPr lang="en-US" altLang="en-US"/>
              <a:t> = </a:t>
            </a:r>
            <a:r>
              <a:rPr lang="en-US" altLang="en-US" i="1"/>
              <a:t>k</a:t>
            </a:r>
            <a:r>
              <a:rPr lang="en-US" altLang="en-US"/>
              <a:t> + 1 with </a:t>
            </a:r>
            <a:r>
              <a:rPr lang="en-US" altLang="en-US" i="1"/>
              <a:t>d</a:t>
            </a:r>
            <a:r>
              <a:rPr lang="en-US" altLang="en-US" baseline="-18000"/>
              <a:t>min</a:t>
            </a:r>
            <a:r>
              <a:rPr lang="en-US" altLang="en-US"/>
              <a:t> = 2.</a:t>
            </a:r>
          </a:p>
        </p:txBody>
      </p:sp>
      <p:grpSp>
        <p:nvGrpSpPr>
          <p:cNvPr id="90124" name="Group 12"/>
          <p:cNvGrpSpPr>
            <a:grpSpLocks/>
          </p:cNvGrpSpPr>
          <p:nvPr/>
        </p:nvGrpSpPr>
        <p:grpSpPr bwMode="auto">
          <a:xfrm>
            <a:off x="2057400" y="2024064"/>
            <a:ext cx="1143000" cy="566737"/>
            <a:chOff x="1200" y="1248"/>
            <a:chExt cx="720" cy="357"/>
          </a:xfrm>
        </p:grpSpPr>
        <p:pic>
          <p:nvPicPr>
            <p:cNvPr id="9012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126"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3552161916"/>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5250"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anose="02020603050405020304" pitchFamily="18" charset="0"/>
            </a:endParaRPr>
          </a:p>
        </p:txBody>
      </p:sp>
      <p:sp>
        <p:nvSpPr>
          <p:cNvPr id="565251" name="Text Box 3"/>
          <p:cNvSpPr txBox="1">
            <a:spLocks noChangeArrowheads="1"/>
          </p:cNvSpPr>
          <p:nvPr/>
        </p:nvSpPr>
        <p:spPr bwMode="auto">
          <a:xfrm>
            <a:off x="1752600" y="406400"/>
            <a:ext cx="2525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a:effectLst>
                  <a:outerShdw blurRad="38100" dist="38100" dir="2700000" algn="tl">
                    <a:srgbClr val="C0C0C0"/>
                  </a:outerShdw>
                </a:effectLst>
                <a:latin typeface="Times" panose="02020603050405020304" pitchFamily="18" charset="0"/>
              </a:rPr>
              <a:t>10-1   INTRODUCTION</a:t>
            </a:r>
          </a:p>
        </p:txBody>
      </p:sp>
      <p:sp>
        <p:nvSpPr>
          <p:cNvPr id="8196"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endParaRPr lang="en-US" altLang="en-US" sz="1800">
              <a:latin typeface="Times New Roman" panose="02020603050405020304" pitchFamily="18" charset="0"/>
            </a:endParaRPr>
          </a:p>
        </p:txBody>
      </p:sp>
      <p:sp>
        <p:nvSpPr>
          <p:cNvPr id="565253" name="Rectangle 5"/>
          <p:cNvSpPr>
            <a:spLocks noChangeArrowheads="1"/>
          </p:cNvSpPr>
          <p:nvPr/>
        </p:nvSpPr>
        <p:spPr bwMode="auto">
          <a:xfrm>
            <a:off x="1828800" y="1600200"/>
            <a:ext cx="8229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800" i="1" dirty="0">
                <a:effectLst>
                  <a:outerShdw blurRad="38100" dist="38100" dir="2700000" algn="tl">
                    <a:srgbClr val="C0C0C0"/>
                  </a:outerShdw>
                </a:effectLst>
                <a:latin typeface="Times New Roman" panose="02020603050405020304" pitchFamily="18" charset="0"/>
              </a:rPr>
              <a:t>Let us first discuss some issues related, directly or indirectly, to error detection and correction.</a:t>
            </a:r>
          </a:p>
        </p:txBody>
      </p:sp>
      <p:sp>
        <p:nvSpPr>
          <p:cNvPr id="8198" name="Rectangle 29"/>
          <p:cNvSpPr>
            <a:spLocks noChangeArrowheads="1"/>
          </p:cNvSpPr>
          <p:nvPr/>
        </p:nvSpPr>
        <p:spPr bwMode="auto">
          <a:xfrm>
            <a:off x="1676400" y="3371850"/>
            <a:ext cx="83820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buClr>
                <a:schemeClr val="tx1"/>
              </a:buClr>
              <a:buSzPct val="117000"/>
              <a:buFont typeface="Wingdings" panose="05000000000000000000" pitchFamily="2" charset="2"/>
              <a:buNone/>
            </a:pPr>
            <a:r>
              <a:rPr lang="en-US" altLang="en-US" sz="2400" dirty="0">
                <a:solidFill>
                  <a:srgbClr val="0033CC"/>
                </a:solidFill>
                <a:latin typeface="Times New Roman" panose="02020603050405020304" pitchFamily="18" charset="0"/>
              </a:rPr>
              <a:t>Types of Errors</a:t>
            </a:r>
            <a:r>
              <a:rPr lang="fr-FR" altLang="en-US" sz="2400" dirty="0">
                <a:solidFill>
                  <a:srgbClr val="0033CC"/>
                </a:solidFill>
                <a:latin typeface="Times New Roman" panose="02020603050405020304" pitchFamily="18" charset="0"/>
              </a:rPr>
              <a:t/>
            </a:r>
            <a:br>
              <a:rPr lang="fr-FR" altLang="en-US" sz="2400" dirty="0">
                <a:solidFill>
                  <a:srgbClr val="0033CC"/>
                </a:solidFill>
                <a:latin typeface="Times New Roman" panose="02020603050405020304" pitchFamily="18" charset="0"/>
              </a:rPr>
            </a:br>
            <a:r>
              <a:rPr lang="fr-FR" altLang="en-US" sz="2400" dirty="0" err="1">
                <a:solidFill>
                  <a:srgbClr val="0033CC"/>
                </a:solidFill>
                <a:latin typeface="Times New Roman" panose="02020603050405020304" pitchFamily="18" charset="0"/>
              </a:rPr>
              <a:t>Redundancy</a:t>
            </a:r>
            <a:r>
              <a:rPr lang="fr-FR" altLang="en-US" sz="2400" dirty="0">
                <a:solidFill>
                  <a:srgbClr val="0033CC"/>
                </a:solidFill>
                <a:latin typeface="Times New Roman" panose="02020603050405020304" pitchFamily="18" charset="0"/>
              </a:rPr>
              <a:t/>
            </a:r>
            <a:br>
              <a:rPr lang="fr-FR" altLang="en-US" sz="2400" dirty="0">
                <a:solidFill>
                  <a:srgbClr val="0033CC"/>
                </a:solidFill>
                <a:latin typeface="Times New Roman" panose="02020603050405020304" pitchFamily="18" charset="0"/>
              </a:rPr>
            </a:br>
            <a:r>
              <a:rPr lang="fr-FR" altLang="en-US" sz="2400" dirty="0" err="1">
                <a:solidFill>
                  <a:srgbClr val="0033CC"/>
                </a:solidFill>
                <a:latin typeface="Times New Roman" panose="02020603050405020304" pitchFamily="18" charset="0"/>
              </a:rPr>
              <a:t>Detection</a:t>
            </a:r>
            <a:r>
              <a:rPr lang="fr-FR" altLang="en-US" sz="2400" dirty="0">
                <a:solidFill>
                  <a:srgbClr val="0033CC"/>
                </a:solidFill>
                <a:latin typeface="Times New Roman" panose="02020603050405020304" pitchFamily="18" charset="0"/>
              </a:rPr>
              <a:t> Versus Correction</a:t>
            </a:r>
            <a:br>
              <a:rPr lang="fr-FR" altLang="en-US" sz="2400" dirty="0">
                <a:solidFill>
                  <a:srgbClr val="0033CC"/>
                </a:solidFill>
                <a:latin typeface="Times New Roman" panose="02020603050405020304" pitchFamily="18" charset="0"/>
              </a:rPr>
            </a:br>
            <a:r>
              <a:rPr lang="en-US" altLang="en-US" sz="2400" dirty="0">
                <a:solidFill>
                  <a:srgbClr val="0033CC"/>
                </a:solidFill>
                <a:latin typeface="Times New Roman" panose="02020603050405020304" pitchFamily="18" charset="0"/>
              </a:rPr>
              <a:t>Forward Error Correction Versus Retransmission</a:t>
            </a:r>
            <a:br>
              <a:rPr lang="en-US" altLang="en-US" sz="2400" dirty="0">
                <a:solidFill>
                  <a:srgbClr val="0033CC"/>
                </a:solidFill>
                <a:latin typeface="Times New Roman" panose="02020603050405020304" pitchFamily="18" charset="0"/>
              </a:rPr>
            </a:br>
            <a:r>
              <a:rPr lang="en-US" altLang="en-US" sz="2400" dirty="0">
                <a:solidFill>
                  <a:srgbClr val="0033CC"/>
                </a:solidFill>
                <a:latin typeface="Times New Roman" panose="02020603050405020304" pitchFamily="18" charset="0"/>
              </a:rPr>
              <a:t>Coding</a:t>
            </a:r>
          </a:p>
          <a:p>
            <a:pPr>
              <a:buClr>
                <a:schemeClr val="tx1"/>
              </a:buClr>
              <a:buSzPct val="117000"/>
              <a:buFont typeface="Wingdings" panose="05000000000000000000" pitchFamily="2" charset="2"/>
              <a:buNone/>
            </a:pPr>
            <a:r>
              <a:rPr lang="en-US" altLang="en-US" sz="2400" dirty="0">
                <a:solidFill>
                  <a:srgbClr val="0033CC"/>
                </a:solidFill>
                <a:latin typeface="Times New Roman" panose="02020603050405020304" pitchFamily="18" charset="0"/>
              </a:rPr>
              <a:t>Modular Arithmetic</a:t>
            </a:r>
          </a:p>
        </p:txBody>
      </p:sp>
      <p:sp>
        <p:nvSpPr>
          <p:cNvPr id="565278" name="Text Box 30"/>
          <p:cNvSpPr txBox="1">
            <a:spLocks noChangeArrowheads="1"/>
          </p:cNvSpPr>
          <p:nvPr/>
        </p:nvSpPr>
        <p:spPr bwMode="auto">
          <a:xfrm>
            <a:off x="1689101" y="2895601"/>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en-US" sz="2800" i="1" u="sng" dirty="0">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val="14358161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1905000" y="914400"/>
            <a:ext cx="5092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Table 10.3  </a:t>
            </a:r>
            <a:r>
              <a:rPr lang="en-US" altLang="en-US" sz="2000" i="1">
                <a:latin typeface="Times New Roman" panose="02020603050405020304" pitchFamily="18" charset="0"/>
              </a:rPr>
              <a:t>Simple parity-check code C(5, 4)</a:t>
            </a:r>
          </a:p>
        </p:txBody>
      </p:sp>
      <p:pic>
        <p:nvPicPr>
          <p:cNvPr id="921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088" y="1303339"/>
            <a:ext cx="8520112"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1066076"/>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11"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12" name="Text Box 4"/>
          <p:cNvSpPr txBox="1">
            <a:spLocks noChangeArrowheads="1"/>
          </p:cNvSpPr>
          <p:nvPr/>
        </p:nvSpPr>
        <p:spPr bwMode="auto">
          <a:xfrm>
            <a:off x="1828800" y="762000"/>
            <a:ext cx="7202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10.10  </a:t>
            </a:r>
            <a:r>
              <a:rPr lang="en-US" altLang="en-US" sz="2000" i="1">
                <a:latin typeface="Times New Roman" panose="02020603050405020304" pitchFamily="18" charset="0"/>
              </a:rPr>
              <a:t>Encoder and decoder for simple parity-check code</a:t>
            </a:r>
          </a:p>
        </p:txBody>
      </p:sp>
      <p:sp>
        <p:nvSpPr>
          <p:cNvPr id="94213"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942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76" y="1474788"/>
            <a:ext cx="8099425" cy="437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8808153"/>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6259"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6260"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6261"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6262"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6263"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6264"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6265" name="Rectangle 9"/>
          <p:cNvSpPr>
            <a:spLocks noChangeArrowheads="1"/>
          </p:cNvSpPr>
          <p:nvPr/>
        </p:nvSpPr>
        <p:spPr bwMode="auto">
          <a:xfrm>
            <a:off x="1752600" y="1143001"/>
            <a:ext cx="8686800" cy="521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Let us look at some transmission scenarios. Assume the sender sends the dataword 1011. The codeword created from this dataword is 10111, which is sent to the receiver. We examine five cases:</a:t>
            </a:r>
          </a:p>
          <a:p>
            <a:pPr algn="just"/>
            <a:endParaRPr lang="en-US" altLang="en-US" sz="2800" i="1">
              <a:latin typeface="Times New Roman" panose="02020603050405020304" pitchFamily="18" charset="0"/>
            </a:endParaRPr>
          </a:p>
          <a:p>
            <a:r>
              <a:rPr lang="en-US" altLang="en-US" sz="2800" i="1">
                <a:solidFill>
                  <a:schemeClr val="hlink"/>
                </a:solidFill>
                <a:latin typeface="Times New Roman" panose="02020603050405020304" pitchFamily="18" charset="0"/>
              </a:rPr>
              <a:t>1.</a:t>
            </a:r>
            <a:r>
              <a:rPr lang="en-US" altLang="en-US" sz="2800" i="1">
                <a:latin typeface="Times New Roman" panose="02020603050405020304" pitchFamily="18" charset="0"/>
              </a:rPr>
              <a:t>  No error occurs; the received codeword is 10111. The</a:t>
            </a:r>
            <a:br>
              <a:rPr lang="en-US" altLang="en-US" sz="2800" i="1">
                <a:latin typeface="Times New Roman" panose="02020603050405020304" pitchFamily="18" charset="0"/>
              </a:rPr>
            </a:br>
            <a:r>
              <a:rPr lang="en-US" altLang="en-US" sz="2800" i="1">
                <a:latin typeface="Times New Roman" panose="02020603050405020304" pitchFamily="18" charset="0"/>
              </a:rPr>
              <a:t>      syndrome is 0. The dataword 1011 is created.</a:t>
            </a:r>
          </a:p>
          <a:p>
            <a:r>
              <a:rPr lang="en-US" altLang="en-US" sz="2800" i="1">
                <a:solidFill>
                  <a:schemeClr val="hlink"/>
                </a:solidFill>
                <a:latin typeface="Times New Roman" panose="02020603050405020304" pitchFamily="18" charset="0"/>
              </a:rPr>
              <a:t>2.</a:t>
            </a:r>
            <a:r>
              <a:rPr lang="en-US" altLang="en-US" sz="2800" i="1">
                <a:latin typeface="Times New Roman" panose="02020603050405020304" pitchFamily="18" charset="0"/>
              </a:rPr>
              <a:t>  One single-bit error changes a</a:t>
            </a:r>
            <a:r>
              <a:rPr lang="en-US" altLang="en-US" sz="2800" i="1" baseline="-14000">
                <a:latin typeface="Times New Roman" panose="02020603050405020304" pitchFamily="18" charset="0"/>
              </a:rPr>
              <a:t>1 </a:t>
            </a:r>
            <a:r>
              <a:rPr lang="en-US" altLang="en-US" sz="2800" i="1">
                <a:latin typeface="Times New Roman" panose="02020603050405020304" pitchFamily="18" charset="0"/>
              </a:rPr>
              <a:t>. The received</a:t>
            </a:r>
            <a:br>
              <a:rPr lang="en-US" altLang="en-US" sz="2800" i="1">
                <a:latin typeface="Times New Roman" panose="02020603050405020304" pitchFamily="18" charset="0"/>
              </a:rPr>
            </a:br>
            <a:r>
              <a:rPr lang="en-US" altLang="en-US" sz="2800" i="1">
                <a:latin typeface="Times New Roman" panose="02020603050405020304" pitchFamily="18" charset="0"/>
              </a:rPr>
              <a:t>     codeword is 10011. The syndrome is 1. No dataword</a:t>
            </a:r>
            <a:br>
              <a:rPr lang="en-US" altLang="en-US" sz="2800" i="1">
                <a:latin typeface="Times New Roman" panose="02020603050405020304" pitchFamily="18" charset="0"/>
              </a:rPr>
            </a:br>
            <a:r>
              <a:rPr lang="en-US" altLang="en-US" sz="2800" i="1">
                <a:latin typeface="Times New Roman" panose="02020603050405020304" pitchFamily="18" charset="0"/>
              </a:rPr>
              <a:t>     is created.</a:t>
            </a:r>
          </a:p>
          <a:p>
            <a:r>
              <a:rPr lang="en-US" altLang="en-US" sz="2800" i="1">
                <a:solidFill>
                  <a:schemeClr val="hlink"/>
                </a:solidFill>
                <a:latin typeface="Times New Roman" panose="02020603050405020304" pitchFamily="18" charset="0"/>
              </a:rPr>
              <a:t>3.</a:t>
            </a:r>
            <a:r>
              <a:rPr lang="en-US" altLang="en-US" sz="2800" i="1">
                <a:latin typeface="Times New Roman" panose="02020603050405020304" pitchFamily="18" charset="0"/>
              </a:rPr>
              <a:t> One single-bit error changes r</a:t>
            </a:r>
            <a:r>
              <a:rPr lang="en-US" altLang="en-US" sz="2800" i="1" baseline="-14000">
                <a:latin typeface="Times New Roman" panose="02020603050405020304" pitchFamily="18" charset="0"/>
              </a:rPr>
              <a:t>0 </a:t>
            </a:r>
            <a:r>
              <a:rPr lang="en-US" altLang="en-US" sz="2800" i="1">
                <a:latin typeface="Times New Roman" panose="02020603050405020304" pitchFamily="18" charset="0"/>
              </a:rPr>
              <a:t>. The received codeword</a:t>
            </a:r>
            <a:br>
              <a:rPr lang="en-US" altLang="en-US" sz="2800" i="1">
                <a:latin typeface="Times New Roman" panose="02020603050405020304" pitchFamily="18" charset="0"/>
              </a:rPr>
            </a:br>
            <a:r>
              <a:rPr lang="en-US" altLang="en-US" sz="2800" i="1">
                <a:latin typeface="Times New Roman" panose="02020603050405020304" pitchFamily="18" charset="0"/>
              </a:rPr>
              <a:t>     is 10110. The syndrome is 1. No dataword is created. </a:t>
            </a:r>
          </a:p>
        </p:txBody>
      </p:sp>
      <p:sp>
        <p:nvSpPr>
          <p:cNvPr id="96266" name="Text Box 11"/>
          <p:cNvSpPr txBox="1">
            <a:spLocks noChangeArrowheads="1"/>
          </p:cNvSpPr>
          <p:nvPr/>
        </p:nvSpPr>
        <p:spPr bwMode="auto">
          <a:xfrm>
            <a:off x="2667001" y="0"/>
            <a:ext cx="26908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10.12</a:t>
            </a:r>
          </a:p>
        </p:txBody>
      </p:sp>
    </p:spTree>
    <p:extLst>
      <p:ext uri="{BB962C8B-B14F-4D97-AF65-F5344CB8AC3E}">
        <p14:creationId xmlns:p14="http://schemas.microsoft.com/office/powerpoint/2010/main" val="148560437"/>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8307"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8308"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8309"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8310"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8311"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8312"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8313" name="Rectangle 9"/>
          <p:cNvSpPr>
            <a:spLocks noChangeArrowheads="1"/>
          </p:cNvSpPr>
          <p:nvPr/>
        </p:nvSpPr>
        <p:spPr bwMode="auto">
          <a:xfrm>
            <a:off x="1752600" y="1143000"/>
            <a:ext cx="876300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4</a:t>
            </a:r>
            <a:r>
              <a:rPr lang="en-US" altLang="en-US" sz="2800" i="1">
                <a:latin typeface="Times New Roman" panose="02020603050405020304" pitchFamily="18" charset="0"/>
              </a:rPr>
              <a:t>. An error changes r</a:t>
            </a:r>
            <a:r>
              <a:rPr lang="en-US" altLang="en-US" sz="2800" i="1" baseline="-14000">
                <a:latin typeface="Times New Roman" panose="02020603050405020304" pitchFamily="18" charset="0"/>
              </a:rPr>
              <a:t>0</a:t>
            </a:r>
            <a:r>
              <a:rPr lang="en-US" altLang="en-US" sz="2800" i="1">
                <a:latin typeface="Times New Roman" panose="02020603050405020304" pitchFamily="18" charset="0"/>
              </a:rPr>
              <a:t> and a second error changes a</a:t>
            </a:r>
            <a:r>
              <a:rPr lang="en-US" altLang="en-US" sz="2800" i="1" baseline="-14000">
                <a:latin typeface="Times New Roman" panose="02020603050405020304" pitchFamily="18" charset="0"/>
              </a:rPr>
              <a:t>3 </a:t>
            </a:r>
            <a:r>
              <a:rPr lang="en-US" altLang="en-US" sz="2800" i="1">
                <a:latin typeface="Times New Roman" panose="02020603050405020304" pitchFamily="18" charset="0"/>
              </a:rPr>
              <a:t>.</a:t>
            </a:r>
          </a:p>
          <a:p>
            <a:r>
              <a:rPr lang="en-US" altLang="en-US" sz="2800" i="1">
                <a:latin typeface="Times New Roman" panose="02020603050405020304" pitchFamily="18" charset="0"/>
              </a:rPr>
              <a:t>    The received codeword is 00110. The syndrome is 0.</a:t>
            </a:r>
            <a:br>
              <a:rPr lang="en-US" altLang="en-US" sz="2800" i="1">
                <a:latin typeface="Times New Roman" panose="02020603050405020304" pitchFamily="18" charset="0"/>
              </a:rPr>
            </a:br>
            <a:r>
              <a:rPr lang="en-US" altLang="en-US" sz="2800" i="1">
                <a:latin typeface="Times New Roman" panose="02020603050405020304" pitchFamily="18" charset="0"/>
              </a:rPr>
              <a:t>    The dataword 0011 is created at the receiver. Note that</a:t>
            </a:r>
          </a:p>
          <a:p>
            <a:r>
              <a:rPr lang="en-US" altLang="en-US" sz="2800" i="1">
                <a:latin typeface="Times New Roman" panose="02020603050405020304" pitchFamily="18" charset="0"/>
              </a:rPr>
              <a:t>    here the dataword is  wrongly created due to the</a:t>
            </a:r>
          </a:p>
          <a:p>
            <a:r>
              <a:rPr lang="en-US" altLang="en-US" sz="2800" i="1">
                <a:latin typeface="Times New Roman" panose="02020603050405020304" pitchFamily="18" charset="0"/>
              </a:rPr>
              <a:t>    syndrome value. </a:t>
            </a:r>
          </a:p>
          <a:p>
            <a:r>
              <a:rPr lang="en-US" altLang="en-US" sz="2800" i="1">
                <a:solidFill>
                  <a:schemeClr val="hlink"/>
                </a:solidFill>
                <a:latin typeface="Times New Roman" panose="02020603050405020304" pitchFamily="18" charset="0"/>
              </a:rPr>
              <a:t>5</a:t>
            </a:r>
            <a:r>
              <a:rPr lang="en-US" altLang="en-US" sz="2800" i="1">
                <a:latin typeface="Times New Roman" panose="02020603050405020304" pitchFamily="18" charset="0"/>
              </a:rPr>
              <a:t>. Three bits—a</a:t>
            </a:r>
            <a:r>
              <a:rPr lang="en-US" altLang="en-US" sz="2800" i="1" baseline="-14000">
                <a:latin typeface="Times New Roman" panose="02020603050405020304" pitchFamily="18" charset="0"/>
              </a:rPr>
              <a:t>3</a:t>
            </a:r>
            <a:r>
              <a:rPr lang="en-US" altLang="en-US" sz="2800" i="1">
                <a:latin typeface="Times New Roman" panose="02020603050405020304" pitchFamily="18" charset="0"/>
              </a:rPr>
              <a:t>, a</a:t>
            </a:r>
            <a:r>
              <a:rPr lang="en-US" altLang="en-US" sz="2800" i="1" baseline="-14000">
                <a:latin typeface="Times New Roman" panose="02020603050405020304" pitchFamily="18" charset="0"/>
              </a:rPr>
              <a:t>2</a:t>
            </a:r>
            <a:r>
              <a:rPr lang="en-US" altLang="en-US" sz="2800" i="1">
                <a:latin typeface="Times New Roman" panose="02020603050405020304" pitchFamily="18" charset="0"/>
              </a:rPr>
              <a:t>, and a</a:t>
            </a:r>
            <a:r>
              <a:rPr lang="en-US" altLang="en-US" sz="2800" i="1" baseline="-14000">
                <a:latin typeface="Times New Roman" panose="02020603050405020304" pitchFamily="18" charset="0"/>
              </a:rPr>
              <a:t>1</a:t>
            </a:r>
            <a:r>
              <a:rPr lang="en-US" altLang="en-US" sz="2800" i="1">
                <a:latin typeface="Times New Roman" panose="02020603050405020304" pitchFamily="18" charset="0"/>
              </a:rPr>
              <a:t>—are changed by errors.</a:t>
            </a:r>
            <a:br>
              <a:rPr lang="en-US" altLang="en-US" sz="2800" i="1">
                <a:latin typeface="Times New Roman" panose="02020603050405020304" pitchFamily="18" charset="0"/>
              </a:rPr>
            </a:br>
            <a:r>
              <a:rPr lang="en-US" altLang="en-US" sz="2800" i="1">
                <a:latin typeface="Times New Roman" panose="02020603050405020304" pitchFamily="18" charset="0"/>
              </a:rPr>
              <a:t>    The received codeword is 01011. The syndrome is 1.</a:t>
            </a:r>
            <a:br>
              <a:rPr lang="en-US" altLang="en-US" sz="2800" i="1">
                <a:latin typeface="Times New Roman" panose="02020603050405020304" pitchFamily="18" charset="0"/>
              </a:rPr>
            </a:br>
            <a:r>
              <a:rPr lang="en-US" altLang="en-US" sz="2800" i="1">
                <a:latin typeface="Times New Roman" panose="02020603050405020304" pitchFamily="18" charset="0"/>
              </a:rPr>
              <a:t>    The dataword is not created. This shows that the simple</a:t>
            </a:r>
            <a:br>
              <a:rPr lang="en-US" altLang="en-US" sz="2800" i="1">
                <a:latin typeface="Times New Roman" panose="02020603050405020304" pitchFamily="18" charset="0"/>
              </a:rPr>
            </a:br>
            <a:r>
              <a:rPr lang="en-US" altLang="en-US" sz="2800" i="1">
                <a:latin typeface="Times New Roman" panose="02020603050405020304" pitchFamily="18" charset="0"/>
              </a:rPr>
              <a:t>    parity check, guaranteed to detect one single error, can</a:t>
            </a:r>
            <a:br>
              <a:rPr lang="en-US" altLang="en-US" sz="2800" i="1">
                <a:latin typeface="Times New Roman" panose="02020603050405020304" pitchFamily="18" charset="0"/>
              </a:rPr>
            </a:br>
            <a:r>
              <a:rPr lang="en-US" altLang="en-US" sz="2800" i="1">
                <a:latin typeface="Times New Roman" panose="02020603050405020304" pitchFamily="18" charset="0"/>
              </a:rPr>
              <a:t>    also find any odd number of errors.</a:t>
            </a:r>
          </a:p>
        </p:txBody>
      </p:sp>
      <p:sp>
        <p:nvSpPr>
          <p:cNvPr id="98314" name="Text Box 10"/>
          <p:cNvSpPr txBox="1">
            <a:spLocks noChangeArrowheads="1"/>
          </p:cNvSpPr>
          <p:nvPr/>
        </p:nvSpPr>
        <p:spPr bwMode="auto">
          <a:xfrm>
            <a:off x="2667000" y="0"/>
            <a:ext cx="4833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10.12  (continued)</a:t>
            </a:r>
          </a:p>
        </p:txBody>
      </p:sp>
    </p:spTree>
    <p:extLst>
      <p:ext uri="{BB962C8B-B14F-4D97-AF65-F5344CB8AC3E}">
        <p14:creationId xmlns:p14="http://schemas.microsoft.com/office/powerpoint/2010/main" val="3691541080"/>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00355"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00356"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00357"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00358"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00359"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00360"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00361"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362" name="Line 10"/>
          <p:cNvSpPr>
            <a:spLocks noChangeShapeType="1"/>
          </p:cNvSpPr>
          <p:nvPr/>
        </p:nvSpPr>
        <p:spPr bwMode="auto">
          <a:xfrm>
            <a:off x="1982788" y="38862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363" name="Rectangle 11"/>
          <p:cNvSpPr>
            <a:spLocks noChangeArrowheads="1"/>
          </p:cNvSpPr>
          <p:nvPr/>
        </p:nvSpPr>
        <p:spPr bwMode="auto">
          <a:xfrm>
            <a:off x="2019300" y="2759075"/>
            <a:ext cx="8077200" cy="106680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A simple parity-check code can detect an odd number of errors.</a:t>
            </a:r>
          </a:p>
        </p:txBody>
      </p:sp>
      <p:grpSp>
        <p:nvGrpSpPr>
          <p:cNvPr id="100364" name="Group 12"/>
          <p:cNvGrpSpPr>
            <a:grpSpLocks/>
          </p:cNvGrpSpPr>
          <p:nvPr/>
        </p:nvGrpSpPr>
        <p:grpSpPr bwMode="auto">
          <a:xfrm>
            <a:off x="2057400" y="2024064"/>
            <a:ext cx="1143000" cy="566737"/>
            <a:chOff x="1200" y="1248"/>
            <a:chExt cx="720" cy="357"/>
          </a:xfrm>
        </p:grpSpPr>
        <p:pic>
          <p:nvPicPr>
            <p:cNvPr id="10036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366"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1141756183"/>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08547"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08548"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08549"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08550"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08551"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08552"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08553" name="Line 9"/>
          <p:cNvSpPr>
            <a:spLocks noChangeShapeType="1"/>
          </p:cNvSpPr>
          <p:nvPr/>
        </p:nvSpPr>
        <p:spPr bwMode="auto">
          <a:xfrm>
            <a:off x="1981200" y="20574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554" name="Line 10"/>
          <p:cNvSpPr>
            <a:spLocks noChangeShapeType="1"/>
          </p:cNvSpPr>
          <p:nvPr/>
        </p:nvSpPr>
        <p:spPr bwMode="auto">
          <a:xfrm>
            <a:off x="1982788" y="4800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555" name="Rectangle 11"/>
          <p:cNvSpPr>
            <a:spLocks noChangeArrowheads="1"/>
          </p:cNvSpPr>
          <p:nvPr/>
        </p:nvSpPr>
        <p:spPr bwMode="auto">
          <a:xfrm>
            <a:off x="2019300" y="2149476"/>
            <a:ext cx="8077200" cy="2554545"/>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All Hamming codes discussed in this book have d</a:t>
            </a:r>
            <a:r>
              <a:rPr lang="en-US" altLang="en-US" baseline="-18000"/>
              <a:t>min</a:t>
            </a:r>
            <a:r>
              <a:rPr lang="en-US" altLang="en-US"/>
              <a:t> = 3.</a:t>
            </a:r>
            <a:br>
              <a:rPr lang="en-US" altLang="en-US"/>
            </a:br>
            <a:endParaRPr lang="en-US" altLang="en-US"/>
          </a:p>
          <a:p>
            <a:pPr algn="ctr"/>
            <a:r>
              <a:rPr lang="en-US" altLang="en-US"/>
              <a:t>The relationship between </a:t>
            </a:r>
            <a:r>
              <a:rPr lang="en-US" altLang="en-US" i="1"/>
              <a:t>m</a:t>
            </a:r>
            <a:r>
              <a:rPr lang="en-US" altLang="en-US"/>
              <a:t> and </a:t>
            </a:r>
            <a:r>
              <a:rPr lang="en-US" altLang="en-US" i="1"/>
              <a:t>n</a:t>
            </a:r>
            <a:r>
              <a:rPr lang="en-US" altLang="en-US"/>
              <a:t> in these codes is </a:t>
            </a:r>
            <a:r>
              <a:rPr lang="en-US" altLang="en-US" i="1"/>
              <a:t>n</a:t>
            </a:r>
            <a:r>
              <a:rPr lang="en-US" altLang="en-US"/>
              <a:t> = 2</a:t>
            </a:r>
            <a:r>
              <a:rPr lang="en-US" altLang="en-US" i="1"/>
              <a:t>m</a:t>
            </a:r>
            <a:r>
              <a:rPr lang="en-US" altLang="en-US"/>
              <a:t> − 1.</a:t>
            </a:r>
          </a:p>
        </p:txBody>
      </p:sp>
      <p:grpSp>
        <p:nvGrpSpPr>
          <p:cNvPr id="108556" name="Group 12"/>
          <p:cNvGrpSpPr>
            <a:grpSpLocks/>
          </p:cNvGrpSpPr>
          <p:nvPr/>
        </p:nvGrpSpPr>
        <p:grpSpPr bwMode="auto">
          <a:xfrm>
            <a:off x="2057400" y="1371600"/>
            <a:ext cx="1143000" cy="566738"/>
            <a:chOff x="1200" y="1248"/>
            <a:chExt cx="720" cy="357"/>
          </a:xfrm>
        </p:grpSpPr>
        <p:pic>
          <p:nvPicPr>
            <p:cNvPr id="10855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8558"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1922127848"/>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1981200" y="838200"/>
            <a:ext cx="4071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Table 10.4  </a:t>
            </a:r>
            <a:r>
              <a:rPr lang="en-US" altLang="en-US" sz="2000" i="1">
                <a:latin typeface="Times New Roman" panose="02020603050405020304" pitchFamily="18" charset="0"/>
              </a:rPr>
              <a:t>Hamming code C(7, 4)</a:t>
            </a:r>
          </a:p>
        </p:txBody>
      </p:sp>
      <p:pic>
        <p:nvPicPr>
          <p:cNvPr id="11059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814" y="1308100"/>
            <a:ext cx="8637587" cy="410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92238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643"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644" name="Text Box 4"/>
          <p:cNvSpPr txBox="1">
            <a:spLocks noChangeArrowheads="1"/>
          </p:cNvSpPr>
          <p:nvPr/>
        </p:nvSpPr>
        <p:spPr bwMode="auto">
          <a:xfrm>
            <a:off x="1828801" y="381000"/>
            <a:ext cx="8499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10.12  </a:t>
            </a:r>
            <a:r>
              <a:rPr lang="en-US" altLang="en-US" sz="2000" i="1">
                <a:latin typeface="Times New Roman" panose="02020603050405020304" pitchFamily="18" charset="0"/>
              </a:rPr>
              <a:t>The structure of the encoder and decoder for a Hamming code</a:t>
            </a:r>
          </a:p>
        </p:txBody>
      </p:sp>
      <p:sp>
        <p:nvSpPr>
          <p:cNvPr id="11264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126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764" y="1306514"/>
            <a:ext cx="8656637" cy="454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25452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1752600" y="2133600"/>
            <a:ext cx="7373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Table 10.5  </a:t>
            </a:r>
            <a:r>
              <a:rPr lang="en-US" altLang="en-US" sz="2000" i="1">
                <a:latin typeface="Times New Roman" panose="02020603050405020304" pitchFamily="18" charset="0"/>
              </a:rPr>
              <a:t>Logical decision made by the correction logic analyzer</a:t>
            </a:r>
          </a:p>
        </p:txBody>
      </p:sp>
      <p:pic>
        <p:nvPicPr>
          <p:cNvPr id="11469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3376" y="2686050"/>
            <a:ext cx="8912225"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14211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16739"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16740"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16741"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16742"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16743"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16744"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16745" name="Rectangle 9"/>
          <p:cNvSpPr>
            <a:spLocks noChangeArrowheads="1"/>
          </p:cNvSpPr>
          <p:nvPr/>
        </p:nvSpPr>
        <p:spPr bwMode="auto">
          <a:xfrm>
            <a:off x="1752600" y="1143001"/>
            <a:ext cx="8686800" cy="521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latin typeface="Times New Roman" panose="02020603050405020304" pitchFamily="18" charset="0"/>
              </a:rPr>
              <a:t>Let us trace the path of three datawords from the sender to the destination:</a:t>
            </a:r>
          </a:p>
          <a:p>
            <a:r>
              <a:rPr lang="en-US" altLang="en-US" sz="2800" i="1">
                <a:solidFill>
                  <a:schemeClr val="hlink"/>
                </a:solidFill>
                <a:latin typeface="Times New Roman" panose="02020603050405020304" pitchFamily="18" charset="0"/>
              </a:rPr>
              <a:t>1.</a:t>
            </a:r>
            <a:r>
              <a:rPr lang="en-US" altLang="en-US" sz="2800" i="1">
                <a:latin typeface="Times New Roman" panose="02020603050405020304" pitchFamily="18" charset="0"/>
              </a:rPr>
              <a:t> The dataword 0100 becomes the codeword 0100011.</a:t>
            </a:r>
            <a:br>
              <a:rPr lang="en-US" altLang="en-US" sz="2800" i="1">
                <a:latin typeface="Times New Roman" panose="02020603050405020304" pitchFamily="18" charset="0"/>
              </a:rPr>
            </a:br>
            <a:r>
              <a:rPr lang="en-US" altLang="en-US" sz="2800" i="1">
                <a:latin typeface="Times New Roman" panose="02020603050405020304" pitchFamily="18" charset="0"/>
              </a:rPr>
              <a:t>     The codeword 0100011 is received. The syndrome is</a:t>
            </a:r>
            <a:br>
              <a:rPr lang="en-US" altLang="en-US" sz="2800" i="1">
                <a:latin typeface="Times New Roman" panose="02020603050405020304" pitchFamily="18" charset="0"/>
              </a:rPr>
            </a:br>
            <a:r>
              <a:rPr lang="en-US" altLang="en-US" sz="2800" i="1">
                <a:latin typeface="Times New Roman" panose="02020603050405020304" pitchFamily="18" charset="0"/>
              </a:rPr>
              <a:t>     000, the final dataword is 0100.</a:t>
            </a:r>
          </a:p>
          <a:p>
            <a:r>
              <a:rPr lang="en-US" altLang="en-US" sz="2800" i="1">
                <a:solidFill>
                  <a:schemeClr val="hlink"/>
                </a:solidFill>
                <a:latin typeface="Times New Roman" panose="02020603050405020304" pitchFamily="18" charset="0"/>
              </a:rPr>
              <a:t>2.</a:t>
            </a:r>
            <a:r>
              <a:rPr lang="en-US" altLang="en-US" sz="2800" i="1">
                <a:latin typeface="Times New Roman" panose="02020603050405020304" pitchFamily="18" charset="0"/>
              </a:rPr>
              <a:t> The dataword 0111 becomes the codeword 0111001.</a:t>
            </a:r>
            <a:br>
              <a:rPr lang="en-US" altLang="en-US" sz="2800" i="1">
                <a:latin typeface="Times New Roman" panose="02020603050405020304" pitchFamily="18" charset="0"/>
              </a:rPr>
            </a:br>
            <a:r>
              <a:rPr lang="en-US" altLang="en-US" sz="2800" i="1">
                <a:latin typeface="Times New Roman" panose="02020603050405020304" pitchFamily="18" charset="0"/>
              </a:rPr>
              <a:t>    The syndrome is 011. After  flipping b</a:t>
            </a:r>
            <a:r>
              <a:rPr lang="en-US" altLang="en-US" sz="2800" i="1" baseline="-14000">
                <a:latin typeface="Times New Roman" panose="02020603050405020304" pitchFamily="18" charset="0"/>
              </a:rPr>
              <a:t>2</a:t>
            </a:r>
            <a:r>
              <a:rPr lang="en-US" altLang="en-US" sz="2800" i="1">
                <a:latin typeface="Times New Roman" panose="02020603050405020304" pitchFamily="18" charset="0"/>
              </a:rPr>
              <a:t> (changing the 1</a:t>
            </a:r>
            <a:br>
              <a:rPr lang="en-US" altLang="en-US" sz="2800" i="1">
                <a:latin typeface="Times New Roman" panose="02020603050405020304" pitchFamily="18" charset="0"/>
              </a:rPr>
            </a:br>
            <a:r>
              <a:rPr lang="en-US" altLang="en-US" sz="2800" i="1">
                <a:latin typeface="Times New Roman" panose="02020603050405020304" pitchFamily="18" charset="0"/>
              </a:rPr>
              <a:t>     to 0), the final dataword is 0111.</a:t>
            </a:r>
          </a:p>
          <a:p>
            <a:r>
              <a:rPr lang="en-US" altLang="en-US" sz="2800" i="1">
                <a:solidFill>
                  <a:schemeClr val="hlink"/>
                </a:solidFill>
                <a:latin typeface="Times New Roman" panose="02020603050405020304" pitchFamily="18" charset="0"/>
              </a:rPr>
              <a:t>3.</a:t>
            </a:r>
            <a:r>
              <a:rPr lang="en-US" altLang="en-US" sz="2800" i="1">
                <a:latin typeface="Times New Roman" panose="02020603050405020304" pitchFamily="18" charset="0"/>
              </a:rPr>
              <a:t> The dataword 1101 becomes the codeword 1101000.</a:t>
            </a:r>
            <a:br>
              <a:rPr lang="en-US" altLang="en-US" sz="2800" i="1">
                <a:latin typeface="Times New Roman" panose="02020603050405020304" pitchFamily="18" charset="0"/>
              </a:rPr>
            </a:br>
            <a:r>
              <a:rPr lang="en-US" altLang="en-US" sz="2800" i="1">
                <a:latin typeface="Times New Roman" panose="02020603050405020304" pitchFamily="18" charset="0"/>
              </a:rPr>
              <a:t>    The syndrome is 101. After flipping b</a:t>
            </a:r>
            <a:r>
              <a:rPr lang="en-US" altLang="en-US" sz="2800" i="1" baseline="-14000">
                <a:latin typeface="Times New Roman" panose="02020603050405020304" pitchFamily="18" charset="0"/>
              </a:rPr>
              <a:t>0</a:t>
            </a:r>
            <a:r>
              <a:rPr lang="en-US" altLang="en-US" sz="2800" i="1">
                <a:latin typeface="Times New Roman" panose="02020603050405020304" pitchFamily="18" charset="0"/>
              </a:rPr>
              <a:t>, we get 0000,</a:t>
            </a:r>
            <a:br>
              <a:rPr lang="en-US" altLang="en-US" sz="2800" i="1">
                <a:latin typeface="Times New Roman" panose="02020603050405020304" pitchFamily="18" charset="0"/>
              </a:rPr>
            </a:br>
            <a:r>
              <a:rPr lang="en-US" altLang="en-US" sz="2800" i="1">
                <a:latin typeface="Times New Roman" panose="02020603050405020304" pitchFamily="18" charset="0"/>
              </a:rPr>
              <a:t>    the wrong dataword. This shows that our code cannot</a:t>
            </a:r>
            <a:br>
              <a:rPr lang="en-US" altLang="en-US" sz="2800" i="1">
                <a:latin typeface="Times New Roman" panose="02020603050405020304" pitchFamily="18" charset="0"/>
              </a:rPr>
            </a:br>
            <a:r>
              <a:rPr lang="en-US" altLang="en-US" sz="2800" i="1">
                <a:latin typeface="Times New Roman" panose="02020603050405020304" pitchFamily="18" charset="0"/>
              </a:rPr>
              <a:t>    correct two errors.</a:t>
            </a:r>
          </a:p>
        </p:txBody>
      </p:sp>
      <p:sp>
        <p:nvSpPr>
          <p:cNvPr id="116746" name="Text Box 11"/>
          <p:cNvSpPr txBox="1">
            <a:spLocks noChangeArrowheads="1"/>
          </p:cNvSpPr>
          <p:nvPr/>
        </p:nvSpPr>
        <p:spPr bwMode="auto">
          <a:xfrm>
            <a:off x="2667001" y="0"/>
            <a:ext cx="26908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10.13</a:t>
            </a:r>
          </a:p>
        </p:txBody>
      </p:sp>
    </p:spTree>
    <p:extLst>
      <p:ext uri="{BB962C8B-B14F-4D97-AF65-F5344CB8AC3E}">
        <p14:creationId xmlns:p14="http://schemas.microsoft.com/office/powerpoint/2010/main" val="26118002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0243"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0244"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0245"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0246"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0247"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0248"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0249"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0" name="Line 10"/>
          <p:cNvSpPr>
            <a:spLocks noChangeShapeType="1"/>
          </p:cNvSpPr>
          <p:nvPr/>
        </p:nvSpPr>
        <p:spPr bwMode="auto">
          <a:xfrm>
            <a:off x="1982788" y="38862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1" name="Rectangle 11"/>
          <p:cNvSpPr>
            <a:spLocks noChangeArrowheads="1"/>
          </p:cNvSpPr>
          <p:nvPr/>
        </p:nvSpPr>
        <p:spPr bwMode="auto">
          <a:xfrm>
            <a:off x="2019300" y="2759075"/>
            <a:ext cx="8077200" cy="106680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In a single-bit error, only 1 bit in the data unit has changed.</a:t>
            </a:r>
          </a:p>
        </p:txBody>
      </p:sp>
      <p:grpSp>
        <p:nvGrpSpPr>
          <p:cNvPr id="10252" name="Group 12"/>
          <p:cNvGrpSpPr>
            <a:grpSpLocks/>
          </p:cNvGrpSpPr>
          <p:nvPr/>
        </p:nvGrpSpPr>
        <p:grpSpPr bwMode="auto">
          <a:xfrm>
            <a:off x="2057400" y="1947864"/>
            <a:ext cx="1143000" cy="566737"/>
            <a:chOff x="1200" y="1248"/>
            <a:chExt cx="720" cy="357"/>
          </a:xfrm>
        </p:grpSpPr>
        <p:pic>
          <p:nvPicPr>
            <p:cNvPr id="1025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54"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2319535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18787"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18788"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18789"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18790"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18791"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18792"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18793" name="Rectangle 9"/>
          <p:cNvSpPr>
            <a:spLocks noChangeArrowheads="1"/>
          </p:cNvSpPr>
          <p:nvPr/>
        </p:nvSpPr>
        <p:spPr bwMode="auto">
          <a:xfrm>
            <a:off x="1752600" y="1143000"/>
            <a:ext cx="8686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We need a dataword of at least 7 bits. Calculate values of k and n that satisfy this requirement.</a:t>
            </a:r>
          </a:p>
        </p:txBody>
      </p:sp>
      <p:sp>
        <p:nvSpPr>
          <p:cNvPr id="118794" name="Rectangle 10"/>
          <p:cNvSpPr>
            <a:spLocks noChangeArrowheads="1"/>
          </p:cNvSpPr>
          <p:nvPr/>
        </p:nvSpPr>
        <p:spPr bwMode="auto">
          <a:xfrm>
            <a:off x="1752600" y="2130425"/>
            <a:ext cx="8686800" cy="308133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Solution</a:t>
            </a:r>
          </a:p>
          <a:p>
            <a:r>
              <a:rPr lang="en-US" altLang="en-US" sz="2800" i="1">
                <a:latin typeface="Times" panose="02020603050405020304" pitchFamily="18" charset="0"/>
              </a:rPr>
              <a:t>We need to make k = n − m greater than or equal to 7, or  2m − 1 − m ≥ 7.</a:t>
            </a:r>
          </a:p>
          <a:p>
            <a:r>
              <a:rPr lang="en-US" altLang="en-US" sz="2800" i="1">
                <a:solidFill>
                  <a:schemeClr val="hlink"/>
                </a:solidFill>
                <a:latin typeface="Times" panose="02020603050405020304" pitchFamily="18" charset="0"/>
              </a:rPr>
              <a:t>1</a:t>
            </a:r>
            <a:r>
              <a:rPr lang="en-US" altLang="en-US" sz="2800" i="1">
                <a:latin typeface="Times" panose="02020603050405020304" pitchFamily="18" charset="0"/>
              </a:rPr>
              <a:t>. If we set m = 3, the result is n = 23 − 1 and k = 7 − 3,</a:t>
            </a:r>
            <a:br>
              <a:rPr lang="en-US" altLang="en-US" sz="2800" i="1">
                <a:latin typeface="Times" panose="02020603050405020304" pitchFamily="18" charset="0"/>
              </a:rPr>
            </a:br>
            <a:r>
              <a:rPr lang="en-US" altLang="en-US" sz="2800" i="1">
                <a:latin typeface="Times" panose="02020603050405020304" pitchFamily="18" charset="0"/>
              </a:rPr>
              <a:t>    or 4, which is not acceptable.</a:t>
            </a:r>
          </a:p>
          <a:p>
            <a:r>
              <a:rPr lang="en-US" altLang="en-US" sz="2800" i="1">
                <a:solidFill>
                  <a:schemeClr val="hlink"/>
                </a:solidFill>
                <a:latin typeface="Times" panose="02020603050405020304" pitchFamily="18" charset="0"/>
              </a:rPr>
              <a:t>2</a:t>
            </a:r>
            <a:r>
              <a:rPr lang="en-US" altLang="en-US" sz="2800" i="1">
                <a:latin typeface="Times" panose="02020603050405020304" pitchFamily="18" charset="0"/>
              </a:rPr>
              <a:t>. If we set m = 4, then n = 24 − 1 = 15 and k = 15 − 4 =</a:t>
            </a:r>
            <a:br>
              <a:rPr lang="en-US" altLang="en-US" sz="2800" i="1">
                <a:latin typeface="Times" panose="02020603050405020304" pitchFamily="18" charset="0"/>
              </a:rPr>
            </a:br>
            <a:r>
              <a:rPr lang="en-US" altLang="en-US" sz="2800" i="1">
                <a:latin typeface="Times" panose="02020603050405020304" pitchFamily="18" charset="0"/>
              </a:rPr>
              <a:t>    11, which satisfies the condition. So the code is</a:t>
            </a:r>
          </a:p>
        </p:txBody>
      </p:sp>
      <p:sp>
        <p:nvSpPr>
          <p:cNvPr id="118795" name="Text Box 11"/>
          <p:cNvSpPr txBox="1">
            <a:spLocks noChangeArrowheads="1"/>
          </p:cNvSpPr>
          <p:nvPr/>
        </p:nvSpPr>
        <p:spPr bwMode="auto">
          <a:xfrm>
            <a:off x="2667001" y="0"/>
            <a:ext cx="26908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10.14</a:t>
            </a:r>
          </a:p>
        </p:txBody>
      </p:sp>
      <p:sp>
        <p:nvSpPr>
          <p:cNvPr id="118796" name="Rectangle 12"/>
          <p:cNvSpPr>
            <a:spLocks noChangeArrowheads="1"/>
          </p:cNvSpPr>
          <p:nvPr/>
        </p:nvSpPr>
        <p:spPr bwMode="auto">
          <a:xfrm>
            <a:off x="4800600" y="5334000"/>
            <a:ext cx="1676400" cy="523220"/>
          </a:xfrm>
          <a:prstGeom prst="rect">
            <a:avLst/>
          </a:prstGeom>
          <a:solidFill>
            <a:srgbClr val="FFFF00"/>
          </a:solidFill>
          <a:ln w="57150" cmpd="thickThin">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latin typeface="Times" panose="02020603050405020304" pitchFamily="18" charset="0"/>
              </a:rPr>
              <a:t>C(15, 11) </a:t>
            </a:r>
          </a:p>
        </p:txBody>
      </p:sp>
    </p:spTree>
    <p:extLst>
      <p:ext uri="{BB962C8B-B14F-4D97-AF65-F5344CB8AC3E}">
        <p14:creationId xmlns:p14="http://schemas.microsoft.com/office/powerpoint/2010/main" val="32722168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835"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836" name="Text Box 4"/>
          <p:cNvSpPr txBox="1">
            <a:spLocks noChangeArrowheads="1"/>
          </p:cNvSpPr>
          <p:nvPr/>
        </p:nvSpPr>
        <p:spPr bwMode="auto">
          <a:xfrm>
            <a:off x="1828800" y="381000"/>
            <a:ext cx="6573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10.13  </a:t>
            </a:r>
            <a:r>
              <a:rPr lang="en-US" altLang="en-US" sz="2000" i="1">
                <a:latin typeface="Times New Roman" panose="02020603050405020304" pitchFamily="18" charset="0"/>
              </a:rPr>
              <a:t>Burst error correction using Hamming code</a:t>
            </a:r>
          </a:p>
        </p:txBody>
      </p:sp>
      <p:sp>
        <p:nvSpPr>
          <p:cNvPr id="120837"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2083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426" y="1066801"/>
            <a:ext cx="7724775"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82804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62"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anose="02020603050405020304" pitchFamily="18" charset="0"/>
            </a:endParaRPr>
          </a:p>
        </p:txBody>
      </p:sp>
      <p:sp>
        <p:nvSpPr>
          <p:cNvPr id="860163" name="Text Box 3"/>
          <p:cNvSpPr txBox="1">
            <a:spLocks noChangeArrowheads="1"/>
          </p:cNvSpPr>
          <p:nvPr/>
        </p:nvSpPr>
        <p:spPr bwMode="auto">
          <a:xfrm>
            <a:off x="1752600" y="406400"/>
            <a:ext cx="24416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a:effectLst>
                  <a:outerShdw blurRad="38100" dist="38100" dir="2700000" algn="tl">
                    <a:srgbClr val="C0C0C0"/>
                  </a:outerShdw>
                </a:effectLst>
                <a:latin typeface="Times" panose="02020603050405020304" pitchFamily="18" charset="0"/>
              </a:rPr>
              <a:t>10-4   CYCLIC CODES</a:t>
            </a:r>
          </a:p>
        </p:txBody>
      </p:sp>
      <p:sp>
        <p:nvSpPr>
          <p:cNvPr id="122884"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endParaRPr lang="en-US" altLang="en-US" sz="1800">
              <a:latin typeface="Times New Roman" panose="02020603050405020304" pitchFamily="18" charset="0"/>
            </a:endParaRPr>
          </a:p>
        </p:txBody>
      </p:sp>
      <p:sp>
        <p:nvSpPr>
          <p:cNvPr id="860165" name="Rectangle 5"/>
          <p:cNvSpPr>
            <a:spLocks noChangeArrowheads="1"/>
          </p:cNvSpPr>
          <p:nvPr/>
        </p:nvSpPr>
        <p:spPr bwMode="auto">
          <a:xfrm>
            <a:off x="1828800" y="1476376"/>
            <a:ext cx="82296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800" i="1">
                <a:solidFill>
                  <a:schemeClr val="hlink"/>
                </a:solidFill>
                <a:effectLst>
                  <a:outerShdw blurRad="38100" dist="38100" dir="2700000" algn="tl">
                    <a:srgbClr val="C0C0C0"/>
                  </a:outerShdw>
                </a:effectLst>
                <a:latin typeface="Times New Roman" panose="02020603050405020304" pitchFamily="18" charset="0"/>
              </a:rPr>
              <a:t>Cyclic codes</a:t>
            </a:r>
            <a:r>
              <a:rPr lang="en-US" altLang="en-US" sz="2800" i="1">
                <a:effectLst>
                  <a:outerShdw blurRad="38100" dist="38100" dir="2700000" algn="tl">
                    <a:srgbClr val="C0C0C0"/>
                  </a:outerShdw>
                </a:effectLst>
                <a:latin typeface="Times New Roman" panose="02020603050405020304" pitchFamily="18" charset="0"/>
              </a:rPr>
              <a:t> are special linear block codes with one extra property. In a cyclic code, if a codeword is cyclically shifted (rotated), the result is another codeword.</a:t>
            </a:r>
          </a:p>
        </p:txBody>
      </p:sp>
      <p:sp>
        <p:nvSpPr>
          <p:cNvPr id="122886" name="Rectangle 6"/>
          <p:cNvSpPr>
            <a:spLocks noChangeArrowheads="1"/>
          </p:cNvSpPr>
          <p:nvPr/>
        </p:nvSpPr>
        <p:spPr bwMode="auto">
          <a:xfrm>
            <a:off x="1828800" y="3981450"/>
            <a:ext cx="67056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Cyclic Redundancy Check</a:t>
            </a:r>
            <a:r>
              <a:rPr lang="fr-FR" altLang="en-US" sz="2400">
                <a:solidFill>
                  <a:srgbClr val="0033CC"/>
                </a:solidFill>
                <a:latin typeface="Times New Roman" panose="02020603050405020304" pitchFamily="18" charset="0"/>
              </a:rPr>
              <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Hardware Implementation</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Polynomials</a:t>
            </a:r>
            <a:br>
              <a:rPr lang="fr-FR" altLang="en-US" sz="2400">
                <a:solidFill>
                  <a:srgbClr val="0033CC"/>
                </a:solidFill>
                <a:latin typeface="Times New Roman" panose="02020603050405020304" pitchFamily="18" charset="0"/>
              </a:rPr>
            </a:br>
            <a:r>
              <a:rPr lang="en-US" altLang="en-US" sz="2400">
                <a:solidFill>
                  <a:srgbClr val="0033CC"/>
                </a:solidFill>
                <a:latin typeface="Times New Roman" panose="02020603050405020304" pitchFamily="18" charset="0"/>
              </a:rPr>
              <a:t>Cyclic Code Analysis</a:t>
            </a:r>
          </a:p>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Advantages of Cyclic Codes</a:t>
            </a:r>
            <a:br>
              <a:rPr lang="en-US" altLang="en-US" sz="2400">
                <a:solidFill>
                  <a:srgbClr val="0033CC"/>
                </a:solidFill>
                <a:latin typeface="Times New Roman" panose="02020603050405020304" pitchFamily="18" charset="0"/>
              </a:rPr>
            </a:br>
            <a:r>
              <a:rPr lang="en-US" altLang="en-US" sz="2400">
                <a:solidFill>
                  <a:srgbClr val="0033CC"/>
                </a:solidFill>
                <a:latin typeface="Times New Roman" panose="02020603050405020304" pitchFamily="18" charset="0"/>
              </a:rPr>
              <a:t>Other Cyclic Codes</a:t>
            </a:r>
          </a:p>
        </p:txBody>
      </p:sp>
      <p:sp>
        <p:nvSpPr>
          <p:cNvPr id="860167" name="Text Box 7"/>
          <p:cNvSpPr txBox="1">
            <a:spLocks noChangeArrowheads="1"/>
          </p:cNvSpPr>
          <p:nvPr/>
        </p:nvSpPr>
        <p:spPr bwMode="auto">
          <a:xfrm>
            <a:off x="1841501" y="3505201"/>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val="11703982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2"/>
          <p:cNvSpPr txBox="1">
            <a:spLocks noChangeArrowheads="1"/>
          </p:cNvSpPr>
          <p:nvPr/>
        </p:nvSpPr>
        <p:spPr bwMode="auto">
          <a:xfrm>
            <a:off x="2057400" y="685800"/>
            <a:ext cx="4273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Table 10.6  </a:t>
            </a:r>
            <a:r>
              <a:rPr lang="en-US" altLang="en-US" sz="2000" i="1">
                <a:latin typeface="Times New Roman" panose="02020603050405020304" pitchFamily="18" charset="0"/>
              </a:rPr>
              <a:t>A CRC code with C(7, 4)</a:t>
            </a:r>
          </a:p>
        </p:txBody>
      </p:sp>
      <p:pic>
        <p:nvPicPr>
          <p:cNvPr id="12493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4" y="1201738"/>
            <a:ext cx="8739187" cy="428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08811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979"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980" name="Text Box 4"/>
          <p:cNvSpPr txBox="1">
            <a:spLocks noChangeArrowheads="1"/>
          </p:cNvSpPr>
          <p:nvPr/>
        </p:nvSpPr>
        <p:spPr bwMode="auto">
          <a:xfrm>
            <a:off x="1828800" y="381000"/>
            <a:ext cx="470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10.14  </a:t>
            </a:r>
            <a:r>
              <a:rPr lang="en-US" altLang="en-US" sz="2000" i="1">
                <a:latin typeface="Times New Roman" panose="02020603050405020304" pitchFamily="18" charset="0"/>
              </a:rPr>
              <a:t>CRC encoder and decoder</a:t>
            </a:r>
          </a:p>
        </p:txBody>
      </p:sp>
      <p:sp>
        <p:nvSpPr>
          <p:cNvPr id="126981"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269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1557338"/>
            <a:ext cx="8355013" cy="438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06722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Line 2"/>
          <p:cNvSpPr>
            <a:spLocks noChangeShapeType="1"/>
          </p:cNvSpPr>
          <p:nvPr/>
        </p:nvSpPr>
        <p:spPr bwMode="auto">
          <a:xfrm>
            <a:off x="1676400" y="762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027" name="Line 3"/>
          <p:cNvSpPr>
            <a:spLocks noChangeShapeType="1"/>
          </p:cNvSpPr>
          <p:nvPr/>
        </p:nvSpPr>
        <p:spPr bwMode="auto">
          <a:xfrm>
            <a:off x="1676400" y="9144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028" name="Text Box 4"/>
          <p:cNvSpPr txBox="1">
            <a:spLocks noChangeArrowheads="1"/>
          </p:cNvSpPr>
          <p:nvPr/>
        </p:nvSpPr>
        <p:spPr bwMode="auto">
          <a:xfrm>
            <a:off x="1828801" y="304800"/>
            <a:ext cx="4576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10.15  </a:t>
            </a:r>
            <a:r>
              <a:rPr lang="en-US" altLang="en-US" sz="2000" i="1">
                <a:latin typeface="Times New Roman" panose="02020603050405020304" pitchFamily="18" charset="0"/>
              </a:rPr>
              <a:t>Division in CRC encoder</a:t>
            </a:r>
          </a:p>
        </p:txBody>
      </p:sp>
      <p:sp>
        <p:nvSpPr>
          <p:cNvPr id="129029"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29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626" y="1000126"/>
            <a:ext cx="4854575"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92836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1075"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1076" name="Text Box 4"/>
          <p:cNvSpPr txBox="1">
            <a:spLocks noChangeArrowheads="1"/>
          </p:cNvSpPr>
          <p:nvPr/>
        </p:nvSpPr>
        <p:spPr bwMode="auto">
          <a:xfrm>
            <a:off x="1828801" y="762000"/>
            <a:ext cx="6365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10.16  </a:t>
            </a:r>
            <a:r>
              <a:rPr lang="en-US" altLang="en-US" sz="2000" i="1">
                <a:latin typeface="Times New Roman" panose="02020603050405020304" pitchFamily="18" charset="0"/>
              </a:rPr>
              <a:t>Division in the CRC decoder for two cases</a:t>
            </a:r>
          </a:p>
        </p:txBody>
      </p:sp>
      <p:sp>
        <p:nvSpPr>
          <p:cNvPr id="131077"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31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7714" y="1550988"/>
            <a:ext cx="7659687" cy="4545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30722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315"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316" name="Text Box 4"/>
          <p:cNvSpPr txBox="1">
            <a:spLocks noChangeArrowheads="1"/>
          </p:cNvSpPr>
          <p:nvPr/>
        </p:nvSpPr>
        <p:spPr bwMode="auto">
          <a:xfrm>
            <a:off x="1828801" y="762000"/>
            <a:ext cx="6296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10.21   </a:t>
            </a:r>
            <a:r>
              <a:rPr lang="en-US" altLang="en-US" sz="2400" i="1">
                <a:solidFill>
                  <a:schemeClr val="folHlink"/>
                </a:solidFill>
                <a:latin typeface="Times New Roman" panose="02020603050405020304" pitchFamily="18" charset="0"/>
              </a:rPr>
              <a:t>A</a:t>
            </a:r>
            <a:r>
              <a:rPr lang="en-US" altLang="en-US" sz="2400">
                <a:solidFill>
                  <a:schemeClr val="folHlink"/>
                </a:solidFill>
                <a:latin typeface="Times New Roman" panose="02020603050405020304" pitchFamily="18" charset="0"/>
              </a:rPr>
              <a:t> </a:t>
            </a:r>
            <a:r>
              <a:rPr lang="en-US" altLang="en-US" sz="2000" i="1">
                <a:latin typeface="Times New Roman" panose="02020603050405020304" pitchFamily="18" charset="0"/>
              </a:rPr>
              <a:t>polynomial to represent a binary word</a:t>
            </a:r>
          </a:p>
        </p:txBody>
      </p:sp>
      <p:sp>
        <p:nvSpPr>
          <p:cNvPr id="141317"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413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1" y="2560638"/>
            <a:ext cx="8848725" cy="239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01817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363"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364" name="Text Box 4"/>
          <p:cNvSpPr txBox="1">
            <a:spLocks noChangeArrowheads="1"/>
          </p:cNvSpPr>
          <p:nvPr/>
        </p:nvSpPr>
        <p:spPr bwMode="auto">
          <a:xfrm>
            <a:off x="1828800" y="381000"/>
            <a:ext cx="5321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10.22  </a:t>
            </a:r>
            <a:r>
              <a:rPr lang="en-US" altLang="en-US" sz="2000" i="1">
                <a:latin typeface="Times New Roman" panose="02020603050405020304" pitchFamily="18" charset="0"/>
              </a:rPr>
              <a:t>CRC division using polynomials</a:t>
            </a:r>
          </a:p>
        </p:txBody>
      </p:sp>
      <p:sp>
        <p:nvSpPr>
          <p:cNvPr id="14336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433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214" y="1524001"/>
            <a:ext cx="6097587" cy="429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16242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45411"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45412"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45413"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45414"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45415"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45416"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45417"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418" name="Line 10"/>
          <p:cNvSpPr>
            <a:spLocks noChangeShapeType="1"/>
          </p:cNvSpPr>
          <p:nvPr/>
        </p:nvSpPr>
        <p:spPr bwMode="auto">
          <a:xfrm>
            <a:off x="1982788" y="4419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419" name="Rectangle 11"/>
          <p:cNvSpPr>
            <a:spLocks noChangeArrowheads="1"/>
          </p:cNvSpPr>
          <p:nvPr/>
        </p:nvSpPr>
        <p:spPr bwMode="auto">
          <a:xfrm>
            <a:off x="2019300" y="2759075"/>
            <a:ext cx="8077200" cy="156966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The divisor in a cyclic code is normally called the generator polynomial</a:t>
            </a:r>
          </a:p>
          <a:p>
            <a:pPr algn="ctr"/>
            <a:r>
              <a:rPr lang="en-US" altLang="en-US"/>
              <a:t>or simply the generator.</a:t>
            </a:r>
          </a:p>
        </p:txBody>
      </p:sp>
      <p:grpSp>
        <p:nvGrpSpPr>
          <p:cNvPr id="145420" name="Group 12"/>
          <p:cNvGrpSpPr>
            <a:grpSpLocks/>
          </p:cNvGrpSpPr>
          <p:nvPr/>
        </p:nvGrpSpPr>
        <p:grpSpPr bwMode="auto">
          <a:xfrm>
            <a:off x="2057400" y="2024064"/>
            <a:ext cx="1143000" cy="566737"/>
            <a:chOff x="1200" y="1248"/>
            <a:chExt cx="720" cy="357"/>
          </a:xfrm>
        </p:grpSpPr>
        <p:pic>
          <p:nvPicPr>
            <p:cNvPr id="14542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5422"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21549718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1"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2" name="Text Box 4"/>
          <p:cNvSpPr txBox="1">
            <a:spLocks noChangeArrowheads="1"/>
          </p:cNvSpPr>
          <p:nvPr/>
        </p:nvSpPr>
        <p:spPr bwMode="auto">
          <a:xfrm>
            <a:off x="1828801" y="762000"/>
            <a:ext cx="3419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10.1  </a:t>
            </a:r>
            <a:r>
              <a:rPr lang="en-US" altLang="en-US" sz="2000" i="1">
                <a:latin typeface="Times New Roman" panose="02020603050405020304" pitchFamily="18" charset="0"/>
              </a:rPr>
              <a:t>Single-bit error</a:t>
            </a:r>
          </a:p>
        </p:txBody>
      </p:sp>
      <p:sp>
        <p:nvSpPr>
          <p:cNvPr id="12293"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2587625"/>
            <a:ext cx="8153400" cy="168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022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49507"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49508"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49509"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49510"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49511"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49512"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49513"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14" name="Line 10"/>
          <p:cNvSpPr>
            <a:spLocks noChangeShapeType="1"/>
          </p:cNvSpPr>
          <p:nvPr/>
        </p:nvSpPr>
        <p:spPr bwMode="auto">
          <a:xfrm>
            <a:off x="1982788" y="38862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15" name="Rectangle 11"/>
          <p:cNvSpPr>
            <a:spLocks noChangeArrowheads="1"/>
          </p:cNvSpPr>
          <p:nvPr/>
        </p:nvSpPr>
        <p:spPr bwMode="auto">
          <a:xfrm>
            <a:off x="2019300" y="2759075"/>
            <a:ext cx="8077200" cy="106680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In a cyclic code, those </a:t>
            </a:r>
            <a:r>
              <a:rPr lang="en-US" altLang="en-US" i="1"/>
              <a:t>e</a:t>
            </a:r>
            <a:r>
              <a:rPr lang="en-US" altLang="en-US"/>
              <a:t>(x) errors that are divisible by </a:t>
            </a:r>
            <a:r>
              <a:rPr lang="en-US" altLang="en-US" i="1"/>
              <a:t>g</a:t>
            </a:r>
            <a:r>
              <a:rPr lang="en-US" altLang="en-US"/>
              <a:t>(x) are not caught.</a:t>
            </a:r>
          </a:p>
        </p:txBody>
      </p:sp>
      <p:grpSp>
        <p:nvGrpSpPr>
          <p:cNvPr id="149516" name="Group 12"/>
          <p:cNvGrpSpPr>
            <a:grpSpLocks/>
          </p:cNvGrpSpPr>
          <p:nvPr/>
        </p:nvGrpSpPr>
        <p:grpSpPr bwMode="auto">
          <a:xfrm>
            <a:off x="2057400" y="2024064"/>
            <a:ext cx="1143000" cy="566737"/>
            <a:chOff x="1200" y="1248"/>
            <a:chExt cx="720" cy="357"/>
          </a:xfrm>
        </p:grpSpPr>
        <p:pic>
          <p:nvPicPr>
            <p:cNvPr id="14951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9518"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30720719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51555"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51556"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51557"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51558"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51559"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51560"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51561"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562" name="Line 10"/>
          <p:cNvSpPr>
            <a:spLocks noChangeShapeType="1"/>
          </p:cNvSpPr>
          <p:nvPr/>
        </p:nvSpPr>
        <p:spPr bwMode="auto">
          <a:xfrm>
            <a:off x="1982788" y="4419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563" name="Rectangle 11"/>
          <p:cNvSpPr>
            <a:spLocks noChangeArrowheads="1"/>
          </p:cNvSpPr>
          <p:nvPr/>
        </p:nvSpPr>
        <p:spPr bwMode="auto">
          <a:xfrm>
            <a:off x="2019300" y="2759075"/>
            <a:ext cx="8077200" cy="156966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If the generator has more than one term and the coefficient of x</a:t>
            </a:r>
            <a:r>
              <a:rPr lang="en-US" altLang="en-US" baseline="30000"/>
              <a:t>0</a:t>
            </a:r>
            <a:r>
              <a:rPr lang="en-US" altLang="en-US"/>
              <a:t> is 1, </a:t>
            </a:r>
            <a:br>
              <a:rPr lang="en-US" altLang="en-US"/>
            </a:br>
            <a:r>
              <a:rPr lang="en-US" altLang="en-US"/>
              <a:t>all single errors can be caught.</a:t>
            </a:r>
          </a:p>
        </p:txBody>
      </p:sp>
      <p:grpSp>
        <p:nvGrpSpPr>
          <p:cNvPr id="151564" name="Group 12"/>
          <p:cNvGrpSpPr>
            <a:grpSpLocks/>
          </p:cNvGrpSpPr>
          <p:nvPr/>
        </p:nvGrpSpPr>
        <p:grpSpPr bwMode="auto">
          <a:xfrm>
            <a:off x="2057400" y="2024064"/>
            <a:ext cx="1143000" cy="566737"/>
            <a:chOff x="1200" y="1248"/>
            <a:chExt cx="720" cy="357"/>
          </a:xfrm>
        </p:grpSpPr>
        <p:pic>
          <p:nvPicPr>
            <p:cNvPr id="15156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1566"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28287505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2"/>
          <p:cNvSpPr txBox="1">
            <a:spLocks noChangeArrowheads="1"/>
          </p:cNvSpPr>
          <p:nvPr/>
        </p:nvSpPr>
        <p:spPr bwMode="auto">
          <a:xfrm>
            <a:off x="1676401" y="1295400"/>
            <a:ext cx="3979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Table 10.7  </a:t>
            </a:r>
            <a:r>
              <a:rPr lang="en-US" altLang="en-US" sz="2000" i="1">
                <a:latin typeface="Times New Roman" panose="02020603050405020304" pitchFamily="18" charset="0"/>
              </a:rPr>
              <a:t>Standard polynomials</a:t>
            </a:r>
          </a:p>
        </p:txBody>
      </p:sp>
      <p:pic>
        <p:nvPicPr>
          <p:cNvPr id="17203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7026" y="1703388"/>
            <a:ext cx="8994775" cy="2792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072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1186"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anose="02020603050405020304" pitchFamily="18" charset="0"/>
            </a:endParaRPr>
          </a:p>
        </p:txBody>
      </p:sp>
      <p:sp>
        <p:nvSpPr>
          <p:cNvPr id="861187" name="Text Box 3"/>
          <p:cNvSpPr txBox="1">
            <a:spLocks noChangeArrowheads="1"/>
          </p:cNvSpPr>
          <p:nvPr/>
        </p:nvSpPr>
        <p:spPr bwMode="auto">
          <a:xfrm>
            <a:off x="1752601" y="406400"/>
            <a:ext cx="20633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a:effectLst>
                  <a:outerShdw blurRad="38100" dist="38100" dir="2700000" algn="tl">
                    <a:srgbClr val="C0C0C0"/>
                  </a:outerShdw>
                </a:effectLst>
                <a:latin typeface="Times" panose="02020603050405020304" pitchFamily="18" charset="0"/>
              </a:rPr>
              <a:t>10-5   CHECKSUM</a:t>
            </a:r>
          </a:p>
        </p:txBody>
      </p:sp>
      <p:sp>
        <p:nvSpPr>
          <p:cNvPr id="174084"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endParaRPr lang="en-US" altLang="en-US" sz="1800">
              <a:latin typeface="Times New Roman" panose="02020603050405020304" pitchFamily="18" charset="0"/>
            </a:endParaRPr>
          </a:p>
        </p:txBody>
      </p:sp>
      <p:sp>
        <p:nvSpPr>
          <p:cNvPr id="861189" name="Rectangle 5"/>
          <p:cNvSpPr>
            <a:spLocks noChangeArrowheads="1"/>
          </p:cNvSpPr>
          <p:nvPr/>
        </p:nvSpPr>
        <p:spPr bwMode="auto">
          <a:xfrm>
            <a:off x="1676400" y="1524001"/>
            <a:ext cx="8229600"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800" i="1">
                <a:effectLst>
                  <a:outerShdw blurRad="38100" dist="38100" dir="2700000" algn="tl">
                    <a:srgbClr val="C0C0C0"/>
                  </a:outerShdw>
                </a:effectLst>
                <a:latin typeface="Times New Roman" panose="02020603050405020304" pitchFamily="18" charset="0"/>
              </a:rPr>
              <a:t>The last error detection method we discuss here is called the checksum. The checksum is used in the Internet by several protocols although not at the data link layer. However, we briefly discuss it here to complete our discussion on error checking</a:t>
            </a:r>
          </a:p>
        </p:txBody>
      </p:sp>
      <p:sp>
        <p:nvSpPr>
          <p:cNvPr id="174086" name="Rectangle 6"/>
          <p:cNvSpPr>
            <a:spLocks noChangeArrowheads="1"/>
          </p:cNvSpPr>
          <p:nvPr/>
        </p:nvSpPr>
        <p:spPr bwMode="auto">
          <a:xfrm>
            <a:off x="1676400" y="4679951"/>
            <a:ext cx="6705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buClr>
                <a:schemeClr val="tx1"/>
              </a:buClr>
              <a:buSzPct val="117000"/>
              <a:buFont typeface="Wingdings" panose="05000000000000000000" pitchFamily="2" charset="2"/>
              <a:buNone/>
            </a:pPr>
            <a:r>
              <a:rPr lang="en-US" altLang="en-US" sz="2400" dirty="0">
                <a:solidFill>
                  <a:srgbClr val="0033CC"/>
                </a:solidFill>
                <a:latin typeface="Times New Roman" panose="02020603050405020304" pitchFamily="18" charset="0"/>
              </a:rPr>
              <a:t>Idea</a:t>
            </a:r>
            <a:r>
              <a:rPr lang="fr-FR" altLang="en-US" sz="2400" dirty="0">
                <a:solidFill>
                  <a:srgbClr val="0033CC"/>
                </a:solidFill>
                <a:latin typeface="Times New Roman" panose="02020603050405020304" pitchFamily="18" charset="0"/>
              </a:rPr>
              <a:t/>
            </a:r>
            <a:br>
              <a:rPr lang="fr-FR" altLang="en-US" sz="2400" dirty="0">
                <a:solidFill>
                  <a:srgbClr val="0033CC"/>
                </a:solidFill>
                <a:latin typeface="Times New Roman" panose="02020603050405020304" pitchFamily="18" charset="0"/>
              </a:rPr>
            </a:br>
            <a:r>
              <a:rPr lang="fr-FR" altLang="en-US" sz="2400" dirty="0" err="1">
                <a:solidFill>
                  <a:srgbClr val="0033CC"/>
                </a:solidFill>
                <a:latin typeface="Times New Roman" panose="02020603050405020304" pitchFamily="18" charset="0"/>
              </a:rPr>
              <a:t>One’s</a:t>
            </a:r>
            <a:r>
              <a:rPr lang="fr-FR" altLang="en-US" sz="2400" dirty="0">
                <a:solidFill>
                  <a:srgbClr val="0033CC"/>
                </a:solidFill>
                <a:latin typeface="Times New Roman" panose="02020603050405020304" pitchFamily="18" charset="0"/>
              </a:rPr>
              <a:t> </a:t>
            </a:r>
            <a:r>
              <a:rPr lang="fr-FR" altLang="en-US" sz="2400" dirty="0" err="1" smtClean="0">
                <a:solidFill>
                  <a:srgbClr val="0033CC"/>
                </a:solidFill>
                <a:latin typeface="Times New Roman" panose="02020603050405020304" pitchFamily="18" charset="0"/>
              </a:rPr>
              <a:t>Complement</a:t>
            </a:r>
            <a:endParaRPr lang="en-US" altLang="en-US" sz="2400" dirty="0">
              <a:solidFill>
                <a:srgbClr val="0033CC"/>
              </a:solidFill>
              <a:latin typeface="Times New Roman" panose="02020603050405020304" pitchFamily="18" charset="0"/>
            </a:endParaRPr>
          </a:p>
        </p:txBody>
      </p:sp>
      <p:sp>
        <p:nvSpPr>
          <p:cNvPr id="861191" name="Text Box 7"/>
          <p:cNvSpPr txBox="1">
            <a:spLocks noChangeArrowheads="1"/>
          </p:cNvSpPr>
          <p:nvPr/>
        </p:nvSpPr>
        <p:spPr bwMode="auto">
          <a:xfrm>
            <a:off x="1689101" y="4203701"/>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val="8969343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76131"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76132"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76133"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76134"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76135"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76136"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76137" name="Rectangle 9"/>
          <p:cNvSpPr>
            <a:spLocks noChangeArrowheads="1"/>
          </p:cNvSpPr>
          <p:nvPr/>
        </p:nvSpPr>
        <p:spPr bwMode="auto">
          <a:xfrm>
            <a:off x="1752600" y="1143000"/>
            <a:ext cx="868680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Suppose our data is a list of five 4-bit numbers that we want to send to a destination. In addition to sending these numbers, we send the sum of the numbers. For example, if the set of numbers is (7, 11, 12, 0, 6), we send (7, 11, 12, 0, 6, </a:t>
            </a:r>
            <a:r>
              <a:rPr lang="en-US" altLang="en-US" sz="2800" i="1">
                <a:solidFill>
                  <a:schemeClr val="hlink"/>
                </a:solidFill>
                <a:latin typeface="Times New Roman" panose="02020603050405020304" pitchFamily="18" charset="0"/>
              </a:rPr>
              <a:t>36</a:t>
            </a:r>
            <a:r>
              <a:rPr lang="en-US" altLang="en-US" sz="2800" i="1">
                <a:latin typeface="Times New Roman" panose="02020603050405020304" pitchFamily="18" charset="0"/>
              </a:rPr>
              <a:t>), where 36 is the sum of the original numbers. The receiver adds the five numbers and compares the result with the sum. If the two are the same, the receiver assumes no error, accepts the five numbers, and discards the sum. Otherwise, there is an error somewhere and the data are not accepted.</a:t>
            </a:r>
          </a:p>
        </p:txBody>
      </p:sp>
      <p:sp>
        <p:nvSpPr>
          <p:cNvPr id="176138" name="Text Box 11"/>
          <p:cNvSpPr txBox="1">
            <a:spLocks noChangeArrowheads="1"/>
          </p:cNvSpPr>
          <p:nvPr/>
        </p:nvSpPr>
        <p:spPr bwMode="auto">
          <a:xfrm>
            <a:off x="2667001" y="0"/>
            <a:ext cx="26908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10.18</a:t>
            </a:r>
          </a:p>
        </p:txBody>
      </p:sp>
    </p:spTree>
    <p:extLst>
      <p:ext uri="{BB962C8B-B14F-4D97-AF65-F5344CB8AC3E}">
        <p14:creationId xmlns:p14="http://schemas.microsoft.com/office/powerpoint/2010/main" val="34259757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78179"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78180"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78181"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78182"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78183"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78184"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78185" name="Rectangle 9"/>
          <p:cNvSpPr>
            <a:spLocks noChangeArrowheads="1"/>
          </p:cNvSpPr>
          <p:nvPr/>
        </p:nvSpPr>
        <p:spPr bwMode="auto">
          <a:xfrm>
            <a:off x="1752600" y="1143000"/>
            <a:ext cx="868680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We can make the job of the receiver easier if we send the negative (complement) of the sum, called the </a:t>
            </a:r>
            <a:r>
              <a:rPr lang="en-US" altLang="en-US" sz="2800" i="1">
                <a:solidFill>
                  <a:schemeClr val="hlink"/>
                </a:solidFill>
                <a:latin typeface="Times New Roman" panose="02020603050405020304" pitchFamily="18" charset="0"/>
              </a:rPr>
              <a:t>checksum</a:t>
            </a:r>
            <a:r>
              <a:rPr lang="en-US" altLang="en-US" sz="2800" i="1">
                <a:latin typeface="Times New Roman" panose="02020603050405020304" pitchFamily="18" charset="0"/>
              </a:rPr>
              <a:t>. In this case, we send (7, 11, 12, 0, 6, </a:t>
            </a:r>
            <a:r>
              <a:rPr lang="en-US" altLang="en-US" sz="2800" i="1">
                <a:solidFill>
                  <a:schemeClr val="hlink"/>
                </a:solidFill>
                <a:latin typeface="Times New Roman" panose="02020603050405020304" pitchFamily="18" charset="0"/>
              </a:rPr>
              <a:t>−36</a:t>
            </a:r>
            <a:r>
              <a:rPr lang="en-US" altLang="en-US" sz="2800" i="1">
                <a:latin typeface="Times New Roman" panose="02020603050405020304" pitchFamily="18" charset="0"/>
              </a:rPr>
              <a:t>). The receiver can add all the numbers received (including the checksum). If the result is 0, it assumes no error; otherwise, there is an error.</a:t>
            </a:r>
          </a:p>
        </p:txBody>
      </p:sp>
      <p:sp>
        <p:nvSpPr>
          <p:cNvPr id="178186" name="Text Box 11"/>
          <p:cNvSpPr txBox="1">
            <a:spLocks noChangeArrowheads="1"/>
          </p:cNvSpPr>
          <p:nvPr/>
        </p:nvSpPr>
        <p:spPr bwMode="auto">
          <a:xfrm>
            <a:off x="2667001" y="0"/>
            <a:ext cx="26908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10.19</a:t>
            </a:r>
          </a:p>
        </p:txBody>
      </p:sp>
    </p:spTree>
    <p:extLst>
      <p:ext uri="{BB962C8B-B14F-4D97-AF65-F5344CB8AC3E}">
        <p14:creationId xmlns:p14="http://schemas.microsoft.com/office/powerpoint/2010/main" val="8679282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0227"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0228"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0229"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0230"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0231"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0232"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0233" name="Rectangle 9"/>
          <p:cNvSpPr>
            <a:spLocks noChangeArrowheads="1"/>
          </p:cNvSpPr>
          <p:nvPr/>
        </p:nvSpPr>
        <p:spPr bwMode="auto">
          <a:xfrm>
            <a:off x="1752600" y="1143000"/>
            <a:ext cx="8305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How can we represent the number 21 in </a:t>
            </a:r>
            <a:r>
              <a:rPr lang="en-US" altLang="en-US" sz="2800" i="1">
                <a:solidFill>
                  <a:schemeClr val="hlink"/>
                </a:solidFill>
                <a:latin typeface="Times New Roman" panose="02020603050405020304" pitchFamily="18" charset="0"/>
              </a:rPr>
              <a:t>one’s complement arithmetic</a:t>
            </a:r>
            <a:r>
              <a:rPr lang="en-US" altLang="en-US" sz="2800" i="1">
                <a:latin typeface="Times New Roman" panose="02020603050405020304" pitchFamily="18" charset="0"/>
              </a:rPr>
              <a:t> using only four bits?</a:t>
            </a:r>
          </a:p>
        </p:txBody>
      </p:sp>
      <p:sp>
        <p:nvSpPr>
          <p:cNvPr id="180234" name="Rectangle 10"/>
          <p:cNvSpPr>
            <a:spLocks noChangeArrowheads="1"/>
          </p:cNvSpPr>
          <p:nvPr/>
        </p:nvSpPr>
        <p:spPr bwMode="auto">
          <a:xfrm>
            <a:off x="1752600" y="3106739"/>
            <a:ext cx="8686800" cy="18002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solidFill>
                  <a:schemeClr val="hlink"/>
                </a:solidFill>
                <a:latin typeface="Times New Roman" panose="02020603050405020304" pitchFamily="18" charset="0"/>
              </a:rPr>
              <a:t>Solution</a:t>
            </a:r>
          </a:p>
          <a:p>
            <a:pPr algn="just"/>
            <a:r>
              <a:rPr lang="en-US" altLang="en-US" sz="2800" i="1">
                <a:latin typeface="Times" panose="02020603050405020304" pitchFamily="18" charset="0"/>
              </a:rPr>
              <a:t>The number 21 in binary is 10101 (it needs five bits). We can wrap the leftmost bit and add it to the four rightmost bits. We have (0101 + 1) = 0110 or </a:t>
            </a:r>
            <a:r>
              <a:rPr lang="en-US" altLang="en-US" sz="2800" i="1">
                <a:solidFill>
                  <a:schemeClr val="hlink"/>
                </a:solidFill>
                <a:latin typeface="Times" panose="02020603050405020304" pitchFamily="18" charset="0"/>
              </a:rPr>
              <a:t>6</a:t>
            </a:r>
            <a:r>
              <a:rPr lang="en-US" altLang="en-US" sz="2800" i="1">
                <a:latin typeface="Times" panose="02020603050405020304" pitchFamily="18" charset="0"/>
              </a:rPr>
              <a:t>.</a:t>
            </a:r>
          </a:p>
        </p:txBody>
      </p:sp>
      <p:sp>
        <p:nvSpPr>
          <p:cNvPr id="180235" name="Text Box 11"/>
          <p:cNvSpPr txBox="1">
            <a:spLocks noChangeArrowheads="1"/>
          </p:cNvSpPr>
          <p:nvPr/>
        </p:nvSpPr>
        <p:spPr bwMode="auto">
          <a:xfrm>
            <a:off x="2667001" y="0"/>
            <a:ext cx="26908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10.20</a:t>
            </a:r>
          </a:p>
        </p:txBody>
      </p:sp>
    </p:spTree>
    <p:extLst>
      <p:ext uri="{BB962C8B-B14F-4D97-AF65-F5344CB8AC3E}">
        <p14:creationId xmlns:p14="http://schemas.microsoft.com/office/powerpoint/2010/main" val="252498911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2275"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2276"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2277"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2278"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2279"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2280"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2281" name="Rectangle 9"/>
          <p:cNvSpPr>
            <a:spLocks noChangeArrowheads="1"/>
          </p:cNvSpPr>
          <p:nvPr/>
        </p:nvSpPr>
        <p:spPr bwMode="auto">
          <a:xfrm>
            <a:off x="1752600" y="1143000"/>
            <a:ext cx="8458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How can we represent the number −6 in one’s complement arithmetic using only four bits?</a:t>
            </a:r>
          </a:p>
        </p:txBody>
      </p:sp>
      <p:sp>
        <p:nvSpPr>
          <p:cNvPr id="182282" name="Rectangle 10"/>
          <p:cNvSpPr>
            <a:spLocks noChangeArrowheads="1"/>
          </p:cNvSpPr>
          <p:nvPr/>
        </p:nvSpPr>
        <p:spPr bwMode="auto">
          <a:xfrm>
            <a:off x="1752600" y="2286001"/>
            <a:ext cx="8686800" cy="350837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solidFill>
                  <a:schemeClr val="hlink"/>
                </a:solidFill>
                <a:latin typeface="Times New Roman" panose="02020603050405020304" pitchFamily="18" charset="0"/>
              </a:rPr>
              <a:t>Solution</a:t>
            </a:r>
          </a:p>
          <a:p>
            <a:pPr algn="just"/>
            <a:r>
              <a:rPr lang="en-US" altLang="en-US" sz="2800" i="1">
                <a:latin typeface="Times" panose="02020603050405020304" pitchFamily="18" charset="0"/>
              </a:rPr>
              <a:t>In one’s complement arithmetic, the negative or complement of a number is found by inverting all bits. Positive 6 is 0110; negative 6 is 1001. If we consider only unsigned numbers, this is 9. In other words, the complement of 6 is 9. Another way to find the complement of a number in one’s complement arithmetic is to subtract the number from 2</a:t>
            </a:r>
            <a:r>
              <a:rPr lang="en-US" altLang="en-US" sz="2800" i="1" baseline="30000">
                <a:latin typeface="Times" panose="02020603050405020304" pitchFamily="18" charset="0"/>
              </a:rPr>
              <a:t>n</a:t>
            </a:r>
            <a:r>
              <a:rPr lang="en-US" altLang="en-US" sz="2800" i="1">
                <a:latin typeface="Times" panose="02020603050405020304" pitchFamily="18" charset="0"/>
              </a:rPr>
              <a:t> − 1 (16 − 1 in this case).</a:t>
            </a:r>
          </a:p>
        </p:txBody>
      </p:sp>
      <p:sp>
        <p:nvSpPr>
          <p:cNvPr id="182283" name="Text Box 11"/>
          <p:cNvSpPr txBox="1">
            <a:spLocks noChangeArrowheads="1"/>
          </p:cNvSpPr>
          <p:nvPr/>
        </p:nvSpPr>
        <p:spPr bwMode="auto">
          <a:xfrm>
            <a:off x="2667001" y="0"/>
            <a:ext cx="26908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10.21</a:t>
            </a:r>
          </a:p>
        </p:txBody>
      </p:sp>
    </p:spTree>
    <p:extLst>
      <p:ext uri="{BB962C8B-B14F-4D97-AF65-F5344CB8AC3E}">
        <p14:creationId xmlns:p14="http://schemas.microsoft.com/office/powerpoint/2010/main" val="10900580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4323"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4324"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4325"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4326"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4327"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4328"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4329" name="Rectangle 9"/>
          <p:cNvSpPr>
            <a:spLocks noChangeArrowheads="1"/>
          </p:cNvSpPr>
          <p:nvPr/>
        </p:nvSpPr>
        <p:spPr bwMode="auto">
          <a:xfrm>
            <a:off x="1752600" y="990601"/>
            <a:ext cx="8534400" cy="521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Let us redo Exercise 10.19 using one’s complement arithmetic. Figure 10.24 shows the process at the sender and at the receiver. The sender initializes the checksum to 0 and adds all data items and the checksum (the checksum is considered as one data item and is shown in color). The result is 36. However, 36 cannot be expressed in 4 bits. The extra two bits are wrapped and added with the sum to create the wrapped sum value 6. In the figure, we have shown the details in binary. The sum is then complemented, resulting in the checksum value 9 (15 − 6 = 9). The sender now sends six data items to the receiver including the checksum 9. </a:t>
            </a:r>
          </a:p>
        </p:txBody>
      </p:sp>
      <p:sp>
        <p:nvSpPr>
          <p:cNvPr id="184330" name="Text Box 10"/>
          <p:cNvSpPr txBox="1">
            <a:spLocks noChangeArrowheads="1"/>
          </p:cNvSpPr>
          <p:nvPr/>
        </p:nvSpPr>
        <p:spPr bwMode="auto">
          <a:xfrm>
            <a:off x="2667001" y="0"/>
            <a:ext cx="26908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10.22</a:t>
            </a:r>
          </a:p>
        </p:txBody>
      </p:sp>
    </p:spTree>
    <p:extLst>
      <p:ext uri="{BB962C8B-B14F-4D97-AF65-F5344CB8AC3E}">
        <p14:creationId xmlns:p14="http://schemas.microsoft.com/office/powerpoint/2010/main" val="8712149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6371"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6372"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6373"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6374"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6375"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6376"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6377" name="Rectangle 9"/>
          <p:cNvSpPr>
            <a:spLocks noChangeArrowheads="1"/>
          </p:cNvSpPr>
          <p:nvPr/>
        </p:nvSpPr>
        <p:spPr bwMode="auto">
          <a:xfrm>
            <a:off x="1752600" y="1143001"/>
            <a:ext cx="8534400"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The receiver follows the same procedure as the sender. It adds all data items (including the checksum); the result is 45. The sum is wrapped and becomes 15. The wrapped sum is complemented and becomes 0. Since the value of the checksum is 0, this means that the data is not corrupted. The receiver drops the checksum and keeps the other data items. If the checksum is not zero, the entire packet is dropped.</a:t>
            </a:r>
          </a:p>
        </p:txBody>
      </p:sp>
      <p:sp>
        <p:nvSpPr>
          <p:cNvPr id="186378" name="Text Box 10"/>
          <p:cNvSpPr txBox="1">
            <a:spLocks noChangeArrowheads="1"/>
          </p:cNvSpPr>
          <p:nvPr/>
        </p:nvSpPr>
        <p:spPr bwMode="auto">
          <a:xfrm>
            <a:off x="2667000" y="0"/>
            <a:ext cx="47323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10.22 (continued)</a:t>
            </a:r>
          </a:p>
        </p:txBody>
      </p:sp>
    </p:spTree>
    <p:extLst>
      <p:ext uri="{BB962C8B-B14F-4D97-AF65-F5344CB8AC3E}">
        <p14:creationId xmlns:p14="http://schemas.microsoft.com/office/powerpoint/2010/main" val="20890275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4339"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4340"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4341"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4342"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4343"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4344"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4345"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6" name="Line 10"/>
          <p:cNvSpPr>
            <a:spLocks noChangeShapeType="1"/>
          </p:cNvSpPr>
          <p:nvPr/>
        </p:nvSpPr>
        <p:spPr bwMode="auto">
          <a:xfrm>
            <a:off x="1982788" y="38862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7" name="Rectangle 11"/>
          <p:cNvSpPr>
            <a:spLocks noChangeArrowheads="1"/>
          </p:cNvSpPr>
          <p:nvPr/>
        </p:nvSpPr>
        <p:spPr bwMode="auto">
          <a:xfrm>
            <a:off x="2019300" y="2759075"/>
            <a:ext cx="8077200" cy="106680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A burst error means that 2 or more bits in the data unit have changed.</a:t>
            </a:r>
          </a:p>
        </p:txBody>
      </p:sp>
      <p:grpSp>
        <p:nvGrpSpPr>
          <p:cNvPr id="14348" name="Group 12"/>
          <p:cNvGrpSpPr>
            <a:grpSpLocks/>
          </p:cNvGrpSpPr>
          <p:nvPr/>
        </p:nvGrpSpPr>
        <p:grpSpPr bwMode="auto">
          <a:xfrm>
            <a:off x="2057400" y="2024064"/>
            <a:ext cx="1143000" cy="566737"/>
            <a:chOff x="1200" y="1248"/>
            <a:chExt cx="720" cy="357"/>
          </a:xfrm>
        </p:grpSpPr>
        <p:pic>
          <p:nvPicPr>
            <p:cNvPr id="1434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50"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24640944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Line 2"/>
          <p:cNvSpPr>
            <a:spLocks noChangeShapeType="1"/>
          </p:cNvSpPr>
          <p:nvPr/>
        </p:nvSpPr>
        <p:spPr bwMode="auto">
          <a:xfrm>
            <a:off x="1676400" y="762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8419" name="Line 3"/>
          <p:cNvSpPr>
            <a:spLocks noChangeShapeType="1"/>
          </p:cNvSpPr>
          <p:nvPr/>
        </p:nvSpPr>
        <p:spPr bwMode="auto">
          <a:xfrm>
            <a:off x="1676400" y="9144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8420" name="Text Box 4"/>
          <p:cNvSpPr txBox="1">
            <a:spLocks noChangeArrowheads="1"/>
          </p:cNvSpPr>
          <p:nvPr/>
        </p:nvSpPr>
        <p:spPr bwMode="auto">
          <a:xfrm>
            <a:off x="1828800" y="304800"/>
            <a:ext cx="3525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10.24  </a:t>
            </a:r>
            <a:r>
              <a:rPr lang="en-US" altLang="en-US" sz="2000" i="1">
                <a:latin typeface="Times New Roman" panose="02020603050405020304" pitchFamily="18" charset="0"/>
              </a:rPr>
              <a:t>Example 10.22</a:t>
            </a:r>
          </a:p>
        </p:txBody>
      </p:sp>
      <p:sp>
        <p:nvSpPr>
          <p:cNvPr id="188421" name="Line 5"/>
          <p:cNvSpPr>
            <a:spLocks noChangeShapeType="1"/>
          </p:cNvSpPr>
          <p:nvPr/>
        </p:nvSpPr>
        <p:spPr bwMode="auto">
          <a:xfrm>
            <a:off x="1676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8842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851" y="1066800"/>
            <a:ext cx="7185025" cy="466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744114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90467"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90468"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90469"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90470"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90471"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90472"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90473" name="Line 9"/>
          <p:cNvSpPr>
            <a:spLocks noChangeShapeType="1"/>
          </p:cNvSpPr>
          <p:nvPr/>
        </p:nvSpPr>
        <p:spPr bwMode="auto">
          <a:xfrm>
            <a:off x="1981200" y="1828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0474" name="Line 10"/>
          <p:cNvSpPr>
            <a:spLocks noChangeShapeType="1"/>
          </p:cNvSpPr>
          <p:nvPr/>
        </p:nvSpPr>
        <p:spPr bwMode="auto">
          <a:xfrm>
            <a:off x="1982788" y="5562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0475" name="Rectangle 11"/>
          <p:cNvSpPr>
            <a:spLocks noChangeArrowheads="1"/>
          </p:cNvSpPr>
          <p:nvPr/>
        </p:nvSpPr>
        <p:spPr bwMode="auto">
          <a:xfrm>
            <a:off x="2019300" y="1892300"/>
            <a:ext cx="8077200" cy="356870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a:t>Sender site:</a:t>
            </a:r>
          </a:p>
          <a:p>
            <a:r>
              <a:rPr lang="en-US" altLang="en-US" sz="2800">
                <a:solidFill>
                  <a:schemeClr val="hlink"/>
                </a:solidFill>
              </a:rPr>
              <a:t>1.</a:t>
            </a:r>
            <a:r>
              <a:rPr lang="en-US" altLang="en-US" sz="2800"/>
              <a:t> The message is divided into 16-bit words.</a:t>
            </a:r>
          </a:p>
          <a:p>
            <a:r>
              <a:rPr lang="en-US" altLang="en-US" sz="2800">
                <a:solidFill>
                  <a:schemeClr val="hlink"/>
                </a:solidFill>
              </a:rPr>
              <a:t>2.</a:t>
            </a:r>
            <a:r>
              <a:rPr lang="en-US" altLang="en-US" sz="2800"/>
              <a:t> The value of the checksum word is set to 0.</a:t>
            </a:r>
          </a:p>
          <a:p>
            <a:r>
              <a:rPr lang="en-US" altLang="en-US" sz="2800">
                <a:solidFill>
                  <a:schemeClr val="hlink"/>
                </a:solidFill>
              </a:rPr>
              <a:t>3.</a:t>
            </a:r>
            <a:r>
              <a:rPr lang="en-US" altLang="en-US" sz="2800"/>
              <a:t> All words including the checksum are</a:t>
            </a:r>
            <a:br>
              <a:rPr lang="en-US" altLang="en-US" sz="2800"/>
            </a:br>
            <a:r>
              <a:rPr lang="en-US" altLang="en-US" sz="2800"/>
              <a:t>    added using one’s complement addition.</a:t>
            </a:r>
          </a:p>
          <a:p>
            <a:r>
              <a:rPr lang="en-US" altLang="en-US" sz="2800">
                <a:solidFill>
                  <a:schemeClr val="hlink"/>
                </a:solidFill>
              </a:rPr>
              <a:t>4.</a:t>
            </a:r>
            <a:r>
              <a:rPr lang="en-US" altLang="en-US" sz="2800"/>
              <a:t> The sum is complemented and becomes the</a:t>
            </a:r>
            <a:br>
              <a:rPr lang="en-US" altLang="en-US" sz="2800"/>
            </a:br>
            <a:r>
              <a:rPr lang="en-US" altLang="en-US" sz="2800"/>
              <a:t>     checksum.</a:t>
            </a:r>
          </a:p>
          <a:p>
            <a:r>
              <a:rPr lang="en-US" altLang="en-US" sz="2800">
                <a:solidFill>
                  <a:schemeClr val="hlink"/>
                </a:solidFill>
              </a:rPr>
              <a:t>5.</a:t>
            </a:r>
            <a:r>
              <a:rPr lang="en-US" altLang="en-US" sz="2800"/>
              <a:t> The checksum is sent with the data.</a:t>
            </a:r>
          </a:p>
        </p:txBody>
      </p:sp>
      <p:grpSp>
        <p:nvGrpSpPr>
          <p:cNvPr id="190476" name="Group 12"/>
          <p:cNvGrpSpPr>
            <a:grpSpLocks/>
          </p:cNvGrpSpPr>
          <p:nvPr/>
        </p:nvGrpSpPr>
        <p:grpSpPr bwMode="auto">
          <a:xfrm>
            <a:off x="2057400" y="1185864"/>
            <a:ext cx="1143000" cy="566737"/>
            <a:chOff x="1200" y="1248"/>
            <a:chExt cx="720" cy="357"/>
          </a:xfrm>
        </p:grpSpPr>
        <p:pic>
          <p:nvPicPr>
            <p:cNvPr id="19047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0478"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35928535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92515"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92516"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92517"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92518"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92519"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92520"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92521" name="Line 9"/>
          <p:cNvSpPr>
            <a:spLocks noChangeShapeType="1"/>
          </p:cNvSpPr>
          <p:nvPr/>
        </p:nvSpPr>
        <p:spPr bwMode="auto">
          <a:xfrm>
            <a:off x="1981200" y="1828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2522" name="Line 10"/>
          <p:cNvSpPr>
            <a:spLocks noChangeShapeType="1"/>
          </p:cNvSpPr>
          <p:nvPr/>
        </p:nvSpPr>
        <p:spPr bwMode="auto">
          <a:xfrm>
            <a:off x="1982788" y="6019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2523" name="Rectangle 11"/>
          <p:cNvSpPr>
            <a:spLocks noChangeArrowheads="1"/>
          </p:cNvSpPr>
          <p:nvPr/>
        </p:nvSpPr>
        <p:spPr bwMode="auto">
          <a:xfrm>
            <a:off x="2019300" y="1920875"/>
            <a:ext cx="8077200" cy="3995738"/>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a:t>Receiver site:</a:t>
            </a:r>
          </a:p>
          <a:p>
            <a:r>
              <a:rPr lang="en-US" altLang="en-US" sz="2800">
                <a:solidFill>
                  <a:schemeClr val="hlink"/>
                </a:solidFill>
              </a:rPr>
              <a:t>1.</a:t>
            </a:r>
            <a:r>
              <a:rPr lang="en-US" altLang="en-US" sz="2800"/>
              <a:t> The message (including checksum) is</a:t>
            </a:r>
            <a:br>
              <a:rPr lang="en-US" altLang="en-US" sz="2800"/>
            </a:br>
            <a:r>
              <a:rPr lang="en-US" altLang="en-US" sz="2800"/>
              <a:t>    divided into 16-bit words.</a:t>
            </a:r>
          </a:p>
          <a:p>
            <a:r>
              <a:rPr lang="en-US" altLang="en-US" sz="2800">
                <a:solidFill>
                  <a:schemeClr val="hlink"/>
                </a:solidFill>
              </a:rPr>
              <a:t>2.</a:t>
            </a:r>
            <a:r>
              <a:rPr lang="en-US" altLang="en-US" sz="2800"/>
              <a:t> All words are added using one’s</a:t>
            </a:r>
            <a:br>
              <a:rPr lang="en-US" altLang="en-US" sz="2800"/>
            </a:br>
            <a:r>
              <a:rPr lang="en-US" altLang="en-US" sz="2800"/>
              <a:t>    complement addition.</a:t>
            </a:r>
          </a:p>
          <a:p>
            <a:r>
              <a:rPr lang="en-US" altLang="en-US" sz="2800">
                <a:solidFill>
                  <a:schemeClr val="hlink"/>
                </a:solidFill>
              </a:rPr>
              <a:t>3.</a:t>
            </a:r>
            <a:r>
              <a:rPr lang="en-US" altLang="en-US" sz="2800"/>
              <a:t> The sum is complemented and becomes the</a:t>
            </a:r>
            <a:br>
              <a:rPr lang="en-US" altLang="en-US" sz="2800"/>
            </a:br>
            <a:r>
              <a:rPr lang="en-US" altLang="en-US" sz="2800"/>
              <a:t>    new checksum.</a:t>
            </a:r>
          </a:p>
          <a:p>
            <a:r>
              <a:rPr lang="en-US" altLang="en-US" sz="2800">
                <a:solidFill>
                  <a:schemeClr val="hlink"/>
                </a:solidFill>
              </a:rPr>
              <a:t>4.</a:t>
            </a:r>
            <a:r>
              <a:rPr lang="en-US" altLang="en-US" sz="2800"/>
              <a:t> If the value of checksum is 0, the message</a:t>
            </a:r>
            <a:br>
              <a:rPr lang="en-US" altLang="en-US" sz="2800"/>
            </a:br>
            <a:r>
              <a:rPr lang="en-US" altLang="en-US" sz="2800"/>
              <a:t>    is accepted; otherwise, it is rejected.</a:t>
            </a:r>
          </a:p>
        </p:txBody>
      </p:sp>
      <p:grpSp>
        <p:nvGrpSpPr>
          <p:cNvPr id="192524" name="Group 12"/>
          <p:cNvGrpSpPr>
            <a:grpSpLocks/>
          </p:cNvGrpSpPr>
          <p:nvPr/>
        </p:nvGrpSpPr>
        <p:grpSpPr bwMode="auto">
          <a:xfrm>
            <a:off x="2057400" y="1185864"/>
            <a:ext cx="1143000" cy="566737"/>
            <a:chOff x="1200" y="1248"/>
            <a:chExt cx="720" cy="357"/>
          </a:xfrm>
        </p:grpSpPr>
        <p:pic>
          <p:nvPicPr>
            <p:cNvPr id="19252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2526"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145106259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658" name="Picture 2" descr="Forouzan4e07_banner"/>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bwMode="auto">
          <a:xfrm>
            <a:off x="1524000" y="1"/>
            <a:ext cx="9144000" cy="109696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8659" name="Rectangle 3"/>
          <p:cNvSpPr>
            <a:spLocks noChangeArrowheads="1"/>
          </p:cNvSpPr>
          <p:nvPr/>
        </p:nvSpPr>
        <p:spPr bwMode="auto">
          <a:xfrm>
            <a:off x="2667000" y="2514600"/>
            <a:ext cx="68580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sz="4400">
                <a:solidFill>
                  <a:schemeClr val="tx2"/>
                </a:solidFill>
              </a:rPr>
              <a:t>Chapter 11</a:t>
            </a:r>
          </a:p>
          <a:p>
            <a:pPr algn="ctr"/>
            <a:endParaRPr lang="en-US" altLang="en-US" sz="2000">
              <a:solidFill>
                <a:schemeClr val="tx2"/>
              </a:solidFill>
            </a:endParaRPr>
          </a:p>
          <a:p>
            <a:pPr algn="ctr"/>
            <a:r>
              <a:rPr lang="en-US" altLang="en-US" sz="4400"/>
              <a:t>Data Link Control</a:t>
            </a:r>
          </a:p>
        </p:txBody>
      </p:sp>
      <p:sp>
        <p:nvSpPr>
          <p:cNvPr id="198660" name="Text Box 4"/>
          <p:cNvSpPr txBox="1">
            <a:spLocks noChangeArrowheads="1"/>
          </p:cNvSpPr>
          <p:nvPr/>
        </p:nvSpPr>
        <p:spPr bwMode="auto">
          <a:xfrm>
            <a:off x="1524000" y="6507164"/>
            <a:ext cx="9144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r>
              <a:rPr lang="en-US" altLang="en-US" sz="1200" b="0">
                <a:latin typeface="Times New Roman" panose="02020603050405020304" pitchFamily="18" charset="0"/>
              </a:rPr>
              <a:t>Copyright © The McGraw-Hill Companies, Inc. Permission required for reproduction or display.</a:t>
            </a:r>
          </a:p>
        </p:txBody>
      </p:sp>
    </p:spTree>
    <p:extLst>
      <p:ext uri="{BB962C8B-B14F-4D97-AF65-F5344CB8AC3E}">
        <p14:creationId xmlns:p14="http://schemas.microsoft.com/office/powerpoint/2010/main" val="15671199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9138"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anose="02020603050405020304" pitchFamily="18" charset="0"/>
            </a:endParaRPr>
          </a:p>
        </p:txBody>
      </p:sp>
      <p:sp>
        <p:nvSpPr>
          <p:cNvPr id="859139" name="Text Box 3"/>
          <p:cNvSpPr txBox="1">
            <a:spLocks noChangeArrowheads="1"/>
          </p:cNvSpPr>
          <p:nvPr/>
        </p:nvSpPr>
        <p:spPr bwMode="auto">
          <a:xfrm>
            <a:off x="1752601" y="406400"/>
            <a:ext cx="39422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a:effectLst>
                  <a:outerShdw blurRad="38100" dist="38100" dir="2700000" algn="tl">
                    <a:srgbClr val="C0C0C0"/>
                  </a:outerShdw>
                </a:effectLst>
                <a:latin typeface="Times" panose="02020603050405020304" pitchFamily="18" charset="0"/>
              </a:rPr>
              <a:t>11-2   FLOW AND ERROR CONTROL</a:t>
            </a:r>
          </a:p>
        </p:txBody>
      </p:sp>
      <p:sp>
        <p:nvSpPr>
          <p:cNvPr id="215044"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endParaRPr lang="en-US" altLang="en-US" sz="1800">
              <a:latin typeface="Times New Roman" panose="02020603050405020304" pitchFamily="18" charset="0"/>
            </a:endParaRPr>
          </a:p>
        </p:txBody>
      </p:sp>
      <p:sp>
        <p:nvSpPr>
          <p:cNvPr id="859141" name="Rectangle 5"/>
          <p:cNvSpPr>
            <a:spLocks noChangeArrowheads="1"/>
          </p:cNvSpPr>
          <p:nvPr/>
        </p:nvSpPr>
        <p:spPr bwMode="auto">
          <a:xfrm>
            <a:off x="1828800" y="1595439"/>
            <a:ext cx="82296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800" i="1">
                <a:effectLst>
                  <a:outerShdw blurRad="38100" dist="38100" dir="2700000" algn="tl">
                    <a:srgbClr val="C0C0C0"/>
                  </a:outerShdw>
                </a:effectLst>
                <a:latin typeface="Times New Roman" panose="02020603050405020304" pitchFamily="18" charset="0"/>
              </a:rPr>
              <a:t>The most important responsibilities of the data link layer are </a:t>
            </a:r>
            <a:r>
              <a:rPr lang="en-US" altLang="en-US" sz="2800" i="1">
                <a:solidFill>
                  <a:schemeClr val="hlink"/>
                </a:solidFill>
                <a:effectLst>
                  <a:outerShdw blurRad="38100" dist="38100" dir="2700000" algn="tl">
                    <a:srgbClr val="C0C0C0"/>
                  </a:outerShdw>
                </a:effectLst>
                <a:latin typeface="Times New Roman" panose="02020603050405020304" pitchFamily="18" charset="0"/>
              </a:rPr>
              <a:t>flow control</a:t>
            </a:r>
            <a:r>
              <a:rPr lang="en-US" altLang="en-US" sz="2800" i="1">
                <a:effectLst>
                  <a:outerShdw blurRad="38100" dist="38100" dir="2700000" algn="tl">
                    <a:srgbClr val="C0C0C0"/>
                  </a:outerShdw>
                </a:effectLst>
                <a:latin typeface="Times New Roman" panose="02020603050405020304" pitchFamily="18" charset="0"/>
              </a:rPr>
              <a:t> and </a:t>
            </a:r>
            <a:r>
              <a:rPr lang="en-US" altLang="en-US" sz="2800" i="1">
                <a:solidFill>
                  <a:schemeClr val="hlink"/>
                </a:solidFill>
                <a:effectLst>
                  <a:outerShdw blurRad="38100" dist="38100" dir="2700000" algn="tl">
                    <a:srgbClr val="C0C0C0"/>
                  </a:outerShdw>
                </a:effectLst>
                <a:latin typeface="Times New Roman" panose="02020603050405020304" pitchFamily="18" charset="0"/>
              </a:rPr>
              <a:t>error control</a:t>
            </a:r>
            <a:r>
              <a:rPr lang="en-US" altLang="en-US" sz="2800" i="1">
                <a:effectLst>
                  <a:outerShdw blurRad="38100" dist="38100" dir="2700000" algn="tl">
                    <a:srgbClr val="C0C0C0"/>
                  </a:outerShdw>
                </a:effectLst>
                <a:latin typeface="Times New Roman" panose="02020603050405020304" pitchFamily="18" charset="0"/>
              </a:rPr>
              <a:t>. Collectively, these functions are known as </a:t>
            </a:r>
            <a:r>
              <a:rPr lang="en-US" altLang="en-US" sz="2800" i="1">
                <a:solidFill>
                  <a:schemeClr val="hlink"/>
                </a:solidFill>
                <a:effectLst>
                  <a:outerShdw blurRad="38100" dist="38100" dir="2700000" algn="tl">
                    <a:srgbClr val="C0C0C0"/>
                  </a:outerShdw>
                </a:effectLst>
                <a:latin typeface="Times New Roman" panose="02020603050405020304" pitchFamily="18" charset="0"/>
              </a:rPr>
              <a:t>data link control</a:t>
            </a:r>
            <a:r>
              <a:rPr lang="en-US" altLang="en-US" sz="2800" i="1">
                <a:effectLst>
                  <a:outerShdw blurRad="38100" dist="38100" dir="2700000" algn="tl">
                    <a:srgbClr val="C0C0C0"/>
                  </a:outerShdw>
                </a:effectLst>
                <a:latin typeface="Times New Roman" panose="02020603050405020304" pitchFamily="18" charset="0"/>
              </a:rPr>
              <a:t>.</a:t>
            </a:r>
          </a:p>
        </p:txBody>
      </p:sp>
      <p:sp>
        <p:nvSpPr>
          <p:cNvPr id="215046" name="Rectangle 6"/>
          <p:cNvSpPr>
            <a:spLocks noChangeArrowheads="1"/>
          </p:cNvSpPr>
          <p:nvPr/>
        </p:nvSpPr>
        <p:spPr bwMode="auto">
          <a:xfrm>
            <a:off x="1676400" y="4679951"/>
            <a:ext cx="6705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Flow Control</a:t>
            </a:r>
            <a:r>
              <a:rPr lang="fr-FR" altLang="en-US" sz="2400">
                <a:solidFill>
                  <a:srgbClr val="0033CC"/>
                </a:solidFill>
                <a:latin typeface="Times New Roman" panose="02020603050405020304" pitchFamily="18" charset="0"/>
              </a:rPr>
              <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Error Control</a:t>
            </a:r>
            <a:endParaRPr lang="en-US" altLang="en-US" sz="2400">
              <a:solidFill>
                <a:srgbClr val="0033CC"/>
              </a:solidFill>
              <a:latin typeface="Times New Roman" panose="02020603050405020304" pitchFamily="18" charset="0"/>
            </a:endParaRPr>
          </a:p>
        </p:txBody>
      </p:sp>
      <p:sp>
        <p:nvSpPr>
          <p:cNvPr id="859143" name="Text Box 7"/>
          <p:cNvSpPr txBox="1">
            <a:spLocks noChangeArrowheads="1"/>
          </p:cNvSpPr>
          <p:nvPr/>
        </p:nvSpPr>
        <p:spPr bwMode="auto">
          <a:xfrm>
            <a:off x="1689101" y="4203701"/>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val="3396636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17091"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17092"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17093"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17094"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17095"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17096"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grpSp>
        <p:nvGrpSpPr>
          <p:cNvPr id="217097" name="Group 12"/>
          <p:cNvGrpSpPr>
            <a:grpSpLocks/>
          </p:cNvGrpSpPr>
          <p:nvPr/>
        </p:nvGrpSpPr>
        <p:grpSpPr bwMode="auto">
          <a:xfrm>
            <a:off x="1828800" y="2667000"/>
            <a:ext cx="8534400" cy="2209800"/>
            <a:chOff x="288" y="1680"/>
            <a:chExt cx="5137" cy="1392"/>
          </a:xfrm>
        </p:grpSpPr>
        <p:sp>
          <p:nvSpPr>
            <p:cNvPr id="217102" name="Line 9"/>
            <p:cNvSpPr>
              <a:spLocks noChangeShapeType="1"/>
            </p:cNvSpPr>
            <p:nvPr/>
          </p:nvSpPr>
          <p:spPr bwMode="auto">
            <a:xfrm>
              <a:off x="288" y="1680"/>
              <a:ext cx="5136"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7103" name="Line 10"/>
            <p:cNvSpPr>
              <a:spLocks noChangeShapeType="1"/>
            </p:cNvSpPr>
            <p:nvPr/>
          </p:nvSpPr>
          <p:spPr bwMode="auto">
            <a:xfrm>
              <a:off x="289" y="3072"/>
              <a:ext cx="5136"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7098" name="Rectangle 11"/>
          <p:cNvSpPr>
            <a:spLocks noChangeArrowheads="1"/>
          </p:cNvSpPr>
          <p:nvPr/>
        </p:nvSpPr>
        <p:spPr bwMode="auto">
          <a:xfrm>
            <a:off x="1924050" y="2759076"/>
            <a:ext cx="8343900" cy="2062103"/>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Flow control refers to a set of procedures used to restrict  the amount of data</a:t>
            </a:r>
          </a:p>
          <a:p>
            <a:pPr algn="ctr"/>
            <a:r>
              <a:rPr lang="en-US" altLang="en-US"/>
              <a:t>that the sender can send  before</a:t>
            </a:r>
          </a:p>
          <a:p>
            <a:pPr algn="ctr"/>
            <a:r>
              <a:rPr lang="en-US" altLang="en-US"/>
              <a:t>waiting for acknowledgment.</a:t>
            </a:r>
          </a:p>
        </p:txBody>
      </p:sp>
      <p:grpSp>
        <p:nvGrpSpPr>
          <p:cNvPr id="217099" name="Group 13"/>
          <p:cNvGrpSpPr>
            <a:grpSpLocks/>
          </p:cNvGrpSpPr>
          <p:nvPr/>
        </p:nvGrpSpPr>
        <p:grpSpPr bwMode="auto">
          <a:xfrm>
            <a:off x="1981200" y="1981200"/>
            <a:ext cx="1143000" cy="566738"/>
            <a:chOff x="1200" y="1248"/>
            <a:chExt cx="720" cy="357"/>
          </a:xfrm>
        </p:grpSpPr>
        <p:pic>
          <p:nvPicPr>
            <p:cNvPr id="217100"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7101" name="Text Box 15"/>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113567605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19139"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19140"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19141"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19142"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19143"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19144"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19145"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9146" name="Line 10"/>
          <p:cNvSpPr>
            <a:spLocks noChangeShapeType="1"/>
          </p:cNvSpPr>
          <p:nvPr/>
        </p:nvSpPr>
        <p:spPr bwMode="auto">
          <a:xfrm>
            <a:off x="1982788" y="4419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9147" name="Rectangle 11"/>
          <p:cNvSpPr>
            <a:spLocks noChangeArrowheads="1"/>
          </p:cNvSpPr>
          <p:nvPr/>
        </p:nvSpPr>
        <p:spPr bwMode="auto">
          <a:xfrm>
            <a:off x="2019300" y="2759075"/>
            <a:ext cx="8077200" cy="156966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Error control in the data link layer is based on automatic repeat request, which is the retransmission of data.</a:t>
            </a:r>
          </a:p>
        </p:txBody>
      </p:sp>
      <p:grpSp>
        <p:nvGrpSpPr>
          <p:cNvPr id="219148" name="Group 12"/>
          <p:cNvGrpSpPr>
            <a:grpSpLocks/>
          </p:cNvGrpSpPr>
          <p:nvPr/>
        </p:nvGrpSpPr>
        <p:grpSpPr bwMode="auto">
          <a:xfrm>
            <a:off x="1981200" y="1981200"/>
            <a:ext cx="1143000" cy="566738"/>
            <a:chOff x="1200" y="1248"/>
            <a:chExt cx="720" cy="357"/>
          </a:xfrm>
        </p:grpSpPr>
        <p:pic>
          <p:nvPicPr>
            <p:cNvPr id="21914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9150"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368046458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5" name="Line 9"/>
          <p:cNvSpPr>
            <a:spLocks noChangeShapeType="1"/>
          </p:cNvSpPr>
          <p:nvPr/>
        </p:nvSpPr>
        <p:spPr bwMode="auto">
          <a:xfrm>
            <a:off x="2019300" y="413196"/>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9146" name="Line 10"/>
          <p:cNvSpPr>
            <a:spLocks noChangeShapeType="1"/>
          </p:cNvSpPr>
          <p:nvPr/>
        </p:nvSpPr>
        <p:spPr bwMode="auto">
          <a:xfrm>
            <a:off x="2035683" y="6441583"/>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5683" y="649142"/>
            <a:ext cx="8120635" cy="5559716"/>
          </a:xfrm>
          <a:prstGeom prst="rect">
            <a:avLst/>
          </a:prstGeom>
        </p:spPr>
      </p:pic>
    </p:spTree>
    <p:extLst>
      <p:ext uri="{BB962C8B-B14F-4D97-AF65-F5344CB8AC3E}">
        <p14:creationId xmlns:p14="http://schemas.microsoft.com/office/powerpoint/2010/main" val="244757878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62"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anose="02020603050405020304" pitchFamily="18" charset="0"/>
            </a:endParaRPr>
          </a:p>
        </p:txBody>
      </p:sp>
      <p:sp>
        <p:nvSpPr>
          <p:cNvPr id="860163" name="Text Box 3"/>
          <p:cNvSpPr txBox="1">
            <a:spLocks noChangeArrowheads="1"/>
          </p:cNvSpPr>
          <p:nvPr/>
        </p:nvSpPr>
        <p:spPr bwMode="auto">
          <a:xfrm>
            <a:off x="1752600" y="406400"/>
            <a:ext cx="21147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a:effectLst>
                  <a:outerShdw blurRad="38100" dist="38100" dir="2700000" algn="tl">
                    <a:srgbClr val="C0C0C0"/>
                  </a:outerShdw>
                </a:effectLst>
                <a:latin typeface="Times" panose="02020603050405020304" pitchFamily="18" charset="0"/>
              </a:rPr>
              <a:t>11-3   PROTOCOLS</a:t>
            </a:r>
          </a:p>
        </p:txBody>
      </p:sp>
      <p:sp>
        <p:nvSpPr>
          <p:cNvPr id="221188"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endParaRPr lang="en-US" altLang="en-US" sz="1800">
              <a:latin typeface="Times New Roman" panose="02020603050405020304" pitchFamily="18" charset="0"/>
            </a:endParaRPr>
          </a:p>
        </p:txBody>
      </p:sp>
      <p:sp>
        <p:nvSpPr>
          <p:cNvPr id="860165" name="Rectangle 5"/>
          <p:cNvSpPr>
            <a:spLocks noChangeArrowheads="1"/>
          </p:cNvSpPr>
          <p:nvPr/>
        </p:nvSpPr>
        <p:spPr bwMode="auto">
          <a:xfrm>
            <a:off x="1828800" y="1398588"/>
            <a:ext cx="8229600" cy="393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800" i="1">
                <a:effectLst>
                  <a:outerShdw blurRad="38100" dist="38100" dir="2700000" algn="tl">
                    <a:srgbClr val="C0C0C0"/>
                  </a:outerShdw>
                </a:effectLst>
                <a:latin typeface="Times New Roman" panose="02020603050405020304" pitchFamily="18" charset="0"/>
              </a:rPr>
              <a:t>Now let us see how the data link layer can combine framing, flow control, and error control to achieve the delivery of data from one node to another. The protocols are normally implemented in software by using one of the common programming languages. To make our discussions language-free, we have written in pseudocode a version of each protocol that concentrates mostly on the procedure instead of delving into the details of language rules.</a:t>
            </a:r>
          </a:p>
        </p:txBody>
      </p:sp>
    </p:spTree>
    <p:extLst>
      <p:ext uri="{BB962C8B-B14F-4D97-AF65-F5344CB8AC3E}">
        <p14:creationId xmlns:p14="http://schemas.microsoft.com/office/powerpoint/2010/main" val="147290596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235"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236" name="Text Box 4"/>
          <p:cNvSpPr txBox="1">
            <a:spLocks noChangeArrowheads="1"/>
          </p:cNvSpPr>
          <p:nvPr/>
        </p:nvSpPr>
        <p:spPr bwMode="auto">
          <a:xfrm>
            <a:off x="1828801" y="381000"/>
            <a:ext cx="6837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11.5  </a:t>
            </a:r>
            <a:r>
              <a:rPr lang="en-US" altLang="en-US" sz="2000" i="1">
                <a:latin typeface="Times New Roman" panose="02020603050405020304" pitchFamily="18" charset="0"/>
              </a:rPr>
              <a:t>Taxonomy of protocols discussed in this chapter</a:t>
            </a:r>
          </a:p>
        </p:txBody>
      </p:sp>
      <p:sp>
        <p:nvSpPr>
          <p:cNvPr id="223237"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2323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755776"/>
            <a:ext cx="8528050" cy="380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50802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87"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88" name="Text Box 4"/>
          <p:cNvSpPr txBox="1">
            <a:spLocks noChangeArrowheads="1"/>
          </p:cNvSpPr>
          <p:nvPr/>
        </p:nvSpPr>
        <p:spPr bwMode="auto">
          <a:xfrm>
            <a:off x="1828801" y="762000"/>
            <a:ext cx="4175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10.2  </a:t>
            </a:r>
            <a:r>
              <a:rPr lang="en-US" altLang="en-US" sz="2000" i="1">
                <a:latin typeface="Times New Roman" panose="02020603050405020304" pitchFamily="18" charset="0"/>
              </a:rPr>
              <a:t>Burst error of length 8</a:t>
            </a:r>
          </a:p>
        </p:txBody>
      </p:sp>
      <p:sp>
        <p:nvSpPr>
          <p:cNvPr id="16389"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639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1426" y="1698626"/>
            <a:ext cx="7167563" cy="345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991254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1186"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anose="02020603050405020304" pitchFamily="18" charset="0"/>
            </a:endParaRPr>
          </a:p>
        </p:txBody>
      </p:sp>
      <p:sp>
        <p:nvSpPr>
          <p:cNvPr id="861187" name="Text Box 3"/>
          <p:cNvSpPr txBox="1">
            <a:spLocks noChangeArrowheads="1"/>
          </p:cNvSpPr>
          <p:nvPr/>
        </p:nvSpPr>
        <p:spPr bwMode="auto">
          <a:xfrm>
            <a:off x="1752600" y="406400"/>
            <a:ext cx="32794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a:effectLst>
                  <a:outerShdw blurRad="38100" dist="38100" dir="2700000" algn="tl">
                    <a:srgbClr val="C0C0C0"/>
                  </a:outerShdw>
                </a:effectLst>
                <a:latin typeface="Times" panose="02020603050405020304" pitchFamily="18" charset="0"/>
              </a:rPr>
              <a:t>11-4   NOISELESS CHANNELS</a:t>
            </a:r>
          </a:p>
        </p:txBody>
      </p:sp>
      <p:sp>
        <p:nvSpPr>
          <p:cNvPr id="225284"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endParaRPr lang="en-US" altLang="en-US" sz="1800">
              <a:latin typeface="Times New Roman" panose="02020603050405020304" pitchFamily="18" charset="0"/>
            </a:endParaRPr>
          </a:p>
        </p:txBody>
      </p:sp>
      <p:sp>
        <p:nvSpPr>
          <p:cNvPr id="861189" name="Rectangle 5"/>
          <p:cNvSpPr>
            <a:spLocks noChangeArrowheads="1"/>
          </p:cNvSpPr>
          <p:nvPr/>
        </p:nvSpPr>
        <p:spPr bwMode="auto">
          <a:xfrm>
            <a:off x="1828800" y="1600200"/>
            <a:ext cx="8229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800" i="1">
                <a:effectLst>
                  <a:outerShdw blurRad="38100" dist="38100" dir="2700000" algn="tl">
                    <a:srgbClr val="C0C0C0"/>
                  </a:outerShdw>
                </a:effectLst>
                <a:latin typeface="Times New Roman" panose="02020603050405020304" pitchFamily="18" charset="0"/>
              </a:rPr>
              <a:t>Let us first assume we have an ideal channel in which no frames are lost, duplicated, or corrupted. We introduce two protocols for this type of channel.</a:t>
            </a:r>
          </a:p>
        </p:txBody>
      </p:sp>
      <p:sp>
        <p:nvSpPr>
          <p:cNvPr id="225286" name="Rectangle 6"/>
          <p:cNvSpPr>
            <a:spLocks noChangeArrowheads="1"/>
          </p:cNvSpPr>
          <p:nvPr/>
        </p:nvSpPr>
        <p:spPr bwMode="auto">
          <a:xfrm>
            <a:off x="1676400" y="4679951"/>
            <a:ext cx="6705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Simplest Protocol</a:t>
            </a:r>
            <a:r>
              <a:rPr lang="fr-FR" altLang="en-US" sz="2400">
                <a:solidFill>
                  <a:srgbClr val="0033CC"/>
                </a:solidFill>
                <a:latin typeface="Times New Roman" panose="02020603050405020304" pitchFamily="18" charset="0"/>
              </a:rPr>
              <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Stop-and-Wait Protocol</a:t>
            </a:r>
            <a:endParaRPr lang="en-US" altLang="en-US" sz="2400">
              <a:solidFill>
                <a:srgbClr val="0033CC"/>
              </a:solidFill>
              <a:latin typeface="Times New Roman" panose="02020603050405020304" pitchFamily="18" charset="0"/>
            </a:endParaRPr>
          </a:p>
        </p:txBody>
      </p:sp>
      <p:sp>
        <p:nvSpPr>
          <p:cNvPr id="861191" name="Text Box 7"/>
          <p:cNvSpPr txBox="1">
            <a:spLocks noChangeArrowheads="1"/>
          </p:cNvSpPr>
          <p:nvPr/>
        </p:nvSpPr>
        <p:spPr bwMode="auto">
          <a:xfrm>
            <a:off x="1689101" y="4203701"/>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val="113303615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7331"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7332" name="Text Box 4"/>
          <p:cNvSpPr txBox="1">
            <a:spLocks noChangeArrowheads="1"/>
          </p:cNvSpPr>
          <p:nvPr/>
        </p:nvSpPr>
        <p:spPr bwMode="auto">
          <a:xfrm>
            <a:off x="1628776" y="381000"/>
            <a:ext cx="8505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11.6  </a:t>
            </a:r>
            <a:r>
              <a:rPr lang="en-US" altLang="en-US" sz="2000" i="1">
                <a:latin typeface="Times New Roman" panose="02020603050405020304" pitchFamily="18" charset="0"/>
              </a:rPr>
              <a:t>The design of the simplest protocol with no flow or error control</a:t>
            </a:r>
          </a:p>
        </p:txBody>
      </p:sp>
      <p:sp>
        <p:nvSpPr>
          <p:cNvPr id="227333"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2733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888" y="1247776"/>
            <a:ext cx="7605712" cy="477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48271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ext Box 2"/>
          <p:cNvSpPr txBox="1">
            <a:spLocks noChangeArrowheads="1"/>
          </p:cNvSpPr>
          <p:nvPr/>
        </p:nvSpPr>
        <p:spPr bwMode="auto">
          <a:xfrm>
            <a:off x="1828801" y="381000"/>
            <a:ext cx="7148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hlink"/>
                </a:solidFill>
                <a:latin typeface="Times New Roman" panose="02020603050405020304" pitchFamily="18" charset="0"/>
              </a:rPr>
              <a:t>Algorithm 11.1</a:t>
            </a:r>
            <a:r>
              <a:rPr lang="en-US" altLang="en-US" sz="2400">
                <a:solidFill>
                  <a:schemeClr val="folHlink"/>
                </a:solidFill>
                <a:latin typeface="Times New Roman" panose="02020603050405020304" pitchFamily="18" charset="0"/>
              </a:rPr>
              <a:t>  </a:t>
            </a:r>
            <a:r>
              <a:rPr lang="en-US" altLang="en-US" sz="2000" i="1">
                <a:latin typeface="Times New Roman" panose="02020603050405020304" pitchFamily="18" charset="0"/>
              </a:rPr>
              <a:t>Sender-site algorithm for the simplest protocol</a:t>
            </a:r>
          </a:p>
        </p:txBody>
      </p:sp>
      <p:pic>
        <p:nvPicPr>
          <p:cNvPr id="2293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914401"/>
            <a:ext cx="8839200" cy="295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860952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ext Box 2"/>
          <p:cNvSpPr txBox="1">
            <a:spLocks noChangeArrowheads="1"/>
          </p:cNvSpPr>
          <p:nvPr/>
        </p:nvSpPr>
        <p:spPr bwMode="auto">
          <a:xfrm>
            <a:off x="1828800" y="533400"/>
            <a:ext cx="7316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hlink"/>
                </a:solidFill>
                <a:latin typeface="Times New Roman" panose="02020603050405020304" pitchFamily="18" charset="0"/>
              </a:rPr>
              <a:t>Algorithm 11.2</a:t>
            </a:r>
            <a:r>
              <a:rPr lang="en-US" altLang="en-US" sz="2400">
                <a:solidFill>
                  <a:schemeClr val="folHlink"/>
                </a:solidFill>
                <a:latin typeface="Times New Roman" panose="02020603050405020304" pitchFamily="18" charset="0"/>
              </a:rPr>
              <a:t>  </a:t>
            </a:r>
            <a:r>
              <a:rPr lang="en-US" altLang="en-US" sz="2000" i="1">
                <a:latin typeface="Times New Roman" panose="02020603050405020304" pitchFamily="18" charset="0"/>
              </a:rPr>
              <a:t>Receiver-site algorithm for the simplest protocol</a:t>
            </a:r>
          </a:p>
        </p:txBody>
      </p:sp>
      <p:pic>
        <p:nvPicPr>
          <p:cNvPr id="2314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1" y="973138"/>
            <a:ext cx="8848725" cy="298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988360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33475"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33476"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33477"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33478"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33479"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33480"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33481" name="Rectangle 9"/>
          <p:cNvSpPr>
            <a:spLocks noChangeArrowheads="1"/>
          </p:cNvSpPr>
          <p:nvPr/>
        </p:nvSpPr>
        <p:spPr bwMode="auto">
          <a:xfrm>
            <a:off x="1752600" y="1143001"/>
            <a:ext cx="8686800" cy="35083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Figure 11.7 shows an example of communication using this protocol. It is very simple. The sender sends a sequence of frames without even thinking about the receiver. To send three frames, three events occur at the sender site and three events at the receiver site. Note that the data frames are shown by tilted boxes; the height of the box defines the transmission time difference between</a:t>
            </a:r>
          </a:p>
          <a:p>
            <a:pPr algn="just"/>
            <a:r>
              <a:rPr lang="en-US" altLang="en-US" sz="2800" i="1">
                <a:latin typeface="Times New Roman" panose="02020603050405020304" pitchFamily="18" charset="0"/>
              </a:rPr>
              <a:t>the first bit and the last bit in the frame.</a:t>
            </a:r>
          </a:p>
        </p:txBody>
      </p:sp>
      <p:sp>
        <p:nvSpPr>
          <p:cNvPr id="233482" name="Text Box 11"/>
          <p:cNvSpPr txBox="1">
            <a:spLocks noChangeArrowheads="1"/>
          </p:cNvSpPr>
          <p:nvPr/>
        </p:nvSpPr>
        <p:spPr bwMode="auto">
          <a:xfrm>
            <a:off x="2667001"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11.1</a:t>
            </a:r>
          </a:p>
        </p:txBody>
      </p:sp>
    </p:spTree>
    <p:extLst>
      <p:ext uri="{BB962C8B-B14F-4D97-AF65-F5344CB8AC3E}">
        <p14:creationId xmlns:p14="http://schemas.microsoft.com/office/powerpoint/2010/main" val="2584959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5523"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5524" name="Text Box 4"/>
          <p:cNvSpPr txBox="1">
            <a:spLocks noChangeArrowheads="1"/>
          </p:cNvSpPr>
          <p:nvPr/>
        </p:nvSpPr>
        <p:spPr bwMode="auto">
          <a:xfrm>
            <a:off x="1828800" y="381000"/>
            <a:ext cx="515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11.7  </a:t>
            </a:r>
            <a:r>
              <a:rPr lang="en-US" altLang="en-US" sz="2000" i="1">
                <a:latin typeface="Times New Roman" panose="02020603050405020304" pitchFamily="18" charset="0"/>
              </a:rPr>
              <a:t>Flow diagram for Example 11.1</a:t>
            </a:r>
          </a:p>
        </p:txBody>
      </p:sp>
      <p:sp>
        <p:nvSpPr>
          <p:cNvPr id="23552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355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9126" y="1824038"/>
            <a:ext cx="5146675" cy="3128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7134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7571"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7572" name="Text Box 4"/>
          <p:cNvSpPr txBox="1">
            <a:spLocks noChangeArrowheads="1"/>
          </p:cNvSpPr>
          <p:nvPr/>
        </p:nvSpPr>
        <p:spPr bwMode="auto">
          <a:xfrm>
            <a:off x="1828801" y="381000"/>
            <a:ext cx="535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11.8  </a:t>
            </a:r>
            <a:r>
              <a:rPr lang="en-US" altLang="en-US" sz="2000" i="1" dirty="0">
                <a:latin typeface="Times New Roman" panose="02020603050405020304" pitchFamily="18" charset="0"/>
              </a:rPr>
              <a:t>Design of Stop-and-Wait Protocol</a:t>
            </a:r>
          </a:p>
        </p:txBody>
      </p:sp>
      <p:sp>
        <p:nvSpPr>
          <p:cNvPr id="237573"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375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0" y="1127126"/>
            <a:ext cx="702945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25555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ext Box 2"/>
          <p:cNvSpPr txBox="1">
            <a:spLocks noChangeArrowheads="1"/>
          </p:cNvSpPr>
          <p:nvPr/>
        </p:nvSpPr>
        <p:spPr bwMode="auto">
          <a:xfrm>
            <a:off x="1828800" y="381000"/>
            <a:ext cx="746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hlink"/>
                </a:solidFill>
                <a:latin typeface="Times New Roman" panose="02020603050405020304" pitchFamily="18" charset="0"/>
              </a:rPr>
              <a:t>Algorithm 11.3</a:t>
            </a:r>
            <a:r>
              <a:rPr lang="en-US" altLang="en-US" sz="2400">
                <a:solidFill>
                  <a:schemeClr val="folHlink"/>
                </a:solidFill>
                <a:latin typeface="Times New Roman" panose="02020603050405020304" pitchFamily="18" charset="0"/>
              </a:rPr>
              <a:t>  </a:t>
            </a:r>
            <a:r>
              <a:rPr lang="en-US" altLang="en-US" sz="2000" i="1">
                <a:latin typeface="Times New Roman" panose="02020603050405020304" pitchFamily="18" charset="0"/>
              </a:rPr>
              <a:t>Sender-site algorithm for Stop-and-Wait Protocol</a:t>
            </a:r>
          </a:p>
        </p:txBody>
      </p:sp>
      <p:pic>
        <p:nvPicPr>
          <p:cNvPr id="2396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0838" y="811214"/>
            <a:ext cx="8894762" cy="528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80959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ext Box 2"/>
          <p:cNvSpPr txBox="1">
            <a:spLocks noChangeArrowheads="1"/>
          </p:cNvSpPr>
          <p:nvPr/>
        </p:nvSpPr>
        <p:spPr bwMode="auto">
          <a:xfrm>
            <a:off x="1812926" y="304800"/>
            <a:ext cx="7635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hlink"/>
                </a:solidFill>
                <a:latin typeface="Times New Roman" panose="02020603050405020304" pitchFamily="18" charset="0"/>
              </a:rPr>
              <a:t>Algorithm 11.4</a:t>
            </a:r>
            <a:r>
              <a:rPr lang="en-US" altLang="en-US" sz="2400">
                <a:solidFill>
                  <a:schemeClr val="folHlink"/>
                </a:solidFill>
                <a:latin typeface="Times New Roman" panose="02020603050405020304" pitchFamily="18" charset="0"/>
              </a:rPr>
              <a:t>  </a:t>
            </a:r>
            <a:r>
              <a:rPr lang="en-US" altLang="en-US" sz="2000" i="1">
                <a:latin typeface="Times New Roman" panose="02020603050405020304" pitchFamily="18" charset="0"/>
              </a:rPr>
              <a:t>Receiver-site algorithm for Stop-and-Wait Protocol</a:t>
            </a:r>
          </a:p>
        </p:txBody>
      </p:sp>
      <p:pic>
        <p:nvPicPr>
          <p:cNvPr id="2416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7338" y="725488"/>
            <a:ext cx="8958262" cy="323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400951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43715"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43716"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43717"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43718"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43719"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43720"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43721" name="Rectangle 9"/>
          <p:cNvSpPr>
            <a:spLocks noChangeArrowheads="1"/>
          </p:cNvSpPr>
          <p:nvPr/>
        </p:nvSpPr>
        <p:spPr bwMode="auto">
          <a:xfrm>
            <a:off x="1752600" y="1143000"/>
            <a:ext cx="8686800" cy="265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Figure 11.9 shows an example of communication using this protocol. It is still very simple. The sender sends one frame and waits for feedback from the receiver. When the ACK arrives, the sender sends the next frame. Note that sending two frames in the protocol involves the sender in four events and the receiver in two events.</a:t>
            </a:r>
          </a:p>
        </p:txBody>
      </p:sp>
      <p:sp>
        <p:nvSpPr>
          <p:cNvPr id="243722" name="Text Box 11"/>
          <p:cNvSpPr txBox="1">
            <a:spLocks noChangeArrowheads="1"/>
          </p:cNvSpPr>
          <p:nvPr/>
        </p:nvSpPr>
        <p:spPr bwMode="auto">
          <a:xfrm>
            <a:off x="2667001"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11.2</a:t>
            </a:r>
          </a:p>
        </p:txBody>
      </p:sp>
    </p:spTree>
    <p:extLst>
      <p:ext uri="{BB962C8B-B14F-4D97-AF65-F5344CB8AC3E}">
        <p14:creationId xmlns:p14="http://schemas.microsoft.com/office/powerpoint/2010/main" val="9783595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435"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436"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437"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438"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439"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440"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8441"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42" name="Line 10"/>
          <p:cNvSpPr>
            <a:spLocks noChangeShapeType="1"/>
          </p:cNvSpPr>
          <p:nvPr/>
        </p:nvSpPr>
        <p:spPr bwMode="auto">
          <a:xfrm>
            <a:off x="1982788" y="38862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43" name="Rectangle 11"/>
          <p:cNvSpPr>
            <a:spLocks noChangeArrowheads="1"/>
          </p:cNvSpPr>
          <p:nvPr/>
        </p:nvSpPr>
        <p:spPr bwMode="auto">
          <a:xfrm>
            <a:off x="2019300" y="2759075"/>
            <a:ext cx="8077200" cy="106680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To detect or correct errors, we need to send extra (redundant) bits with data.</a:t>
            </a:r>
          </a:p>
        </p:txBody>
      </p:sp>
      <p:grpSp>
        <p:nvGrpSpPr>
          <p:cNvPr id="18444" name="Group 12"/>
          <p:cNvGrpSpPr>
            <a:grpSpLocks/>
          </p:cNvGrpSpPr>
          <p:nvPr/>
        </p:nvGrpSpPr>
        <p:grpSpPr bwMode="auto">
          <a:xfrm>
            <a:off x="2057400" y="2024064"/>
            <a:ext cx="1143000" cy="566737"/>
            <a:chOff x="1200" y="1248"/>
            <a:chExt cx="720" cy="357"/>
          </a:xfrm>
        </p:grpSpPr>
        <p:pic>
          <p:nvPicPr>
            <p:cNvPr id="1844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46"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319486190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763"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764" name="Text Box 4"/>
          <p:cNvSpPr txBox="1">
            <a:spLocks noChangeArrowheads="1"/>
          </p:cNvSpPr>
          <p:nvPr/>
        </p:nvSpPr>
        <p:spPr bwMode="auto">
          <a:xfrm>
            <a:off x="1828800" y="381000"/>
            <a:ext cx="515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11.9  </a:t>
            </a:r>
            <a:r>
              <a:rPr lang="en-US" altLang="en-US" sz="2000" i="1">
                <a:latin typeface="Times New Roman" panose="02020603050405020304" pitchFamily="18" charset="0"/>
              </a:rPr>
              <a:t>Flow diagram for Example 11.2</a:t>
            </a:r>
          </a:p>
        </p:txBody>
      </p:sp>
      <p:sp>
        <p:nvSpPr>
          <p:cNvPr id="24576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457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0038" y="1712914"/>
            <a:ext cx="5237162" cy="392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366068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2210"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anose="02020603050405020304" pitchFamily="18" charset="0"/>
            </a:endParaRPr>
          </a:p>
        </p:txBody>
      </p:sp>
      <p:sp>
        <p:nvSpPr>
          <p:cNvPr id="862211" name="Text Box 3"/>
          <p:cNvSpPr txBox="1">
            <a:spLocks noChangeArrowheads="1"/>
          </p:cNvSpPr>
          <p:nvPr/>
        </p:nvSpPr>
        <p:spPr bwMode="auto">
          <a:xfrm>
            <a:off x="1752600" y="406400"/>
            <a:ext cx="27579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a:effectLst>
                  <a:outerShdw blurRad="38100" dist="38100" dir="2700000" algn="tl">
                    <a:srgbClr val="C0C0C0"/>
                  </a:outerShdw>
                </a:effectLst>
                <a:latin typeface="Times" panose="02020603050405020304" pitchFamily="18" charset="0"/>
              </a:rPr>
              <a:t>11-5   NOISY CHANNELS</a:t>
            </a:r>
          </a:p>
        </p:txBody>
      </p:sp>
      <p:sp>
        <p:nvSpPr>
          <p:cNvPr id="247812"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endParaRPr lang="en-US" altLang="en-US" sz="1800">
              <a:latin typeface="Times New Roman" panose="02020603050405020304" pitchFamily="18" charset="0"/>
            </a:endParaRPr>
          </a:p>
        </p:txBody>
      </p:sp>
      <p:sp>
        <p:nvSpPr>
          <p:cNvPr id="862213" name="Rectangle 5"/>
          <p:cNvSpPr>
            <a:spLocks noChangeArrowheads="1"/>
          </p:cNvSpPr>
          <p:nvPr/>
        </p:nvSpPr>
        <p:spPr bwMode="auto">
          <a:xfrm>
            <a:off x="1676400" y="1600201"/>
            <a:ext cx="82296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800" i="1">
                <a:effectLst>
                  <a:outerShdw blurRad="38100" dist="38100" dir="2700000" algn="tl">
                    <a:srgbClr val="C0C0C0"/>
                  </a:outerShdw>
                </a:effectLst>
                <a:latin typeface="Times New Roman" panose="02020603050405020304" pitchFamily="18" charset="0"/>
              </a:rPr>
              <a:t>Although the Stop-and-Wait Protocol gives us an idea of how to add flow control to its predecessor, noiseless channels are nonexistent. We discuss three protocols in this section that use error control.</a:t>
            </a:r>
          </a:p>
        </p:txBody>
      </p:sp>
      <p:sp>
        <p:nvSpPr>
          <p:cNvPr id="247814" name="Rectangle 6"/>
          <p:cNvSpPr>
            <a:spLocks noChangeArrowheads="1"/>
          </p:cNvSpPr>
          <p:nvPr/>
        </p:nvSpPr>
        <p:spPr bwMode="auto">
          <a:xfrm>
            <a:off x="1676400" y="4679951"/>
            <a:ext cx="6705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Stop-and-Wait Automatic Repeat Request</a:t>
            </a:r>
            <a:r>
              <a:rPr lang="fr-FR" altLang="en-US" sz="2400">
                <a:solidFill>
                  <a:srgbClr val="0033CC"/>
                </a:solidFill>
                <a:latin typeface="Times New Roman" panose="02020603050405020304" pitchFamily="18" charset="0"/>
              </a:rPr>
              <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Go-Back-N Automatic Repeat Request</a:t>
            </a:r>
            <a:br>
              <a:rPr lang="fr-FR" altLang="en-US" sz="2400">
                <a:solidFill>
                  <a:srgbClr val="0033CC"/>
                </a:solidFill>
                <a:latin typeface="Times New Roman" panose="02020603050405020304" pitchFamily="18" charset="0"/>
              </a:rPr>
            </a:br>
            <a:r>
              <a:rPr lang="en-US" altLang="en-US" sz="2400">
                <a:solidFill>
                  <a:srgbClr val="0033CC"/>
                </a:solidFill>
                <a:latin typeface="Times New Roman" panose="02020603050405020304" pitchFamily="18" charset="0"/>
              </a:rPr>
              <a:t>Selective Repeat Automatic Repeat Request</a:t>
            </a:r>
          </a:p>
        </p:txBody>
      </p:sp>
      <p:sp>
        <p:nvSpPr>
          <p:cNvPr id="862215" name="Text Box 7"/>
          <p:cNvSpPr txBox="1">
            <a:spLocks noChangeArrowheads="1"/>
          </p:cNvSpPr>
          <p:nvPr/>
        </p:nvSpPr>
        <p:spPr bwMode="auto">
          <a:xfrm>
            <a:off x="1689101" y="4203701"/>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val="78967652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49859"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49860"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49861"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49862"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49863"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49865" name="Line 9"/>
          <p:cNvSpPr>
            <a:spLocks noChangeShapeType="1"/>
          </p:cNvSpPr>
          <p:nvPr/>
        </p:nvSpPr>
        <p:spPr bwMode="auto">
          <a:xfrm>
            <a:off x="2039939" y="1277896"/>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9866" name="Line 10"/>
          <p:cNvSpPr>
            <a:spLocks noChangeShapeType="1"/>
          </p:cNvSpPr>
          <p:nvPr/>
        </p:nvSpPr>
        <p:spPr bwMode="auto">
          <a:xfrm>
            <a:off x="2014539" y="6324599"/>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9867" name="Rectangle 11"/>
          <p:cNvSpPr>
            <a:spLocks noChangeArrowheads="1"/>
          </p:cNvSpPr>
          <p:nvPr/>
        </p:nvSpPr>
        <p:spPr bwMode="auto">
          <a:xfrm>
            <a:off x="2041526" y="1349134"/>
            <a:ext cx="8077200" cy="4893647"/>
          </a:xfrm>
          <a:prstGeom prst="rect">
            <a:avLst/>
          </a:prstGeom>
          <a:solidFill>
            <a:schemeClr val="bg1"/>
          </a:solidFill>
          <a:ln>
            <a:noFill/>
          </a:ln>
          <a:effectLs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457200" indent="-457200">
              <a:buFont typeface="Arial" panose="020B0604020202020204" pitchFamily="34" charset="0"/>
              <a:buChar char="•"/>
            </a:pPr>
            <a:r>
              <a:rPr lang="en-US" altLang="en-US" sz="2600" b="0" dirty="0"/>
              <a:t>Error correction in Stop-and-Wait ARQ is done by </a:t>
            </a:r>
            <a:r>
              <a:rPr lang="en-US" altLang="en-US" sz="2600" dirty="0"/>
              <a:t>keeping a copy of the sent frame </a:t>
            </a:r>
            <a:r>
              <a:rPr lang="en-US" altLang="en-US" sz="2600" b="0" dirty="0"/>
              <a:t>and </a:t>
            </a:r>
            <a:r>
              <a:rPr lang="en-US" altLang="en-US" sz="2600" dirty="0"/>
              <a:t>retransmitting</a:t>
            </a:r>
            <a:r>
              <a:rPr lang="en-US" altLang="en-US" sz="2600" b="0" dirty="0"/>
              <a:t> of the frame when the timer expires</a:t>
            </a:r>
            <a:r>
              <a:rPr lang="en-US" altLang="en-US" sz="2600" b="0" dirty="0" smtClean="0"/>
              <a:t>.</a:t>
            </a:r>
          </a:p>
          <a:p>
            <a:pPr marL="457200" indent="-457200">
              <a:buFont typeface="Arial" panose="020B0604020202020204" pitchFamily="34" charset="0"/>
              <a:buChar char="•"/>
            </a:pPr>
            <a:r>
              <a:rPr lang="en-US" altLang="en-US" sz="2600" b="0" dirty="0"/>
              <a:t>In Stop-and-Wait ARQ, we </a:t>
            </a:r>
            <a:r>
              <a:rPr lang="en-US" altLang="en-US" sz="2600" dirty="0"/>
              <a:t>use sequence numbers to number the frames</a:t>
            </a:r>
            <a:r>
              <a:rPr lang="en-US" altLang="en-US" sz="2600" dirty="0" smtClean="0"/>
              <a:t>. </a:t>
            </a:r>
          </a:p>
          <a:p>
            <a:pPr marL="457200" indent="-457200">
              <a:buFont typeface="Arial" panose="020B0604020202020204" pitchFamily="34" charset="0"/>
              <a:buChar char="•"/>
            </a:pPr>
            <a:r>
              <a:rPr lang="en-US" altLang="en-US" sz="2600" b="0" dirty="0" smtClean="0"/>
              <a:t>The </a:t>
            </a:r>
            <a:r>
              <a:rPr lang="en-US" altLang="en-US" sz="2600" b="0" dirty="0"/>
              <a:t>sequence numbers </a:t>
            </a:r>
            <a:r>
              <a:rPr lang="en-US" altLang="en-US" sz="2600" b="0" dirty="0" smtClean="0"/>
              <a:t>are </a:t>
            </a:r>
            <a:r>
              <a:rPr lang="en-US" altLang="en-US" sz="2600" b="0" dirty="0"/>
              <a:t>based on modulo-2 </a:t>
            </a:r>
            <a:r>
              <a:rPr lang="en-US" altLang="en-US" sz="2600" b="0" dirty="0" smtClean="0"/>
              <a:t>arithmetic (0,1,0,1,…).</a:t>
            </a:r>
          </a:p>
          <a:p>
            <a:pPr marL="457200" indent="-457200">
              <a:buFont typeface="Arial" panose="020B0604020202020204" pitchFamily="34" charset="0"/>
              <a:buChar char="•"/>
            </a:pPr>
            <a:r>
              <a:rPr lang="en-US" altLang="en-US" sz="2600" b="0" dirty="0" smtClean="0"/>
              <a:t>In Stop-and-Wait ARQ, the </a:t>
            </a:r>
            <a:r>
              <a:rPr lang="en-US" altLang="en-US" sz="2600" dirty="0" smtClean="0"/>
              <a:t>acknowledgment number always announces in modulo-2 arithmetic the sequence number of the next frame expected</a:t>
            </a:r>
            <a:r>
              <a:rPr lang="en-US" altLang="en-US" sz="2600" b="0" dirty="0" smtClean="0"/>
              <a:t>.</a:t>
            </a:r>
            <a:endParaRPr lang="en-US" altLang="en-US" sz="2600" b="0" dirty="0"/>
          </a:p>
        </p:txBody>
      </p:sp>
      <p:sp>
        <p:nvSpPr>
          <p:cNvPr id="15" name="Text Box 4"/>
          <p:cNvSpPr txBox="1">
            <a:spLocks noChangeArrowheads="1"/>
          </p:cNvSpPr>
          <p:nvPr/>
        </p:nvSpPr>
        <p:spPr bwMode="auto">
          <a:xfrm>
            <a:off x="2870200" y="233214"/>
            <a:ext cx="759301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dirty="0" smtClean="0">
                <a:latin typeface="Times New Roman" panose="02020603050405020304" pitchFamily="18" charset="0"/>
              </a:rPr>
              <a:t>Stop-and-Wait ARQ Protocol </a:t>
            </a:r>
          </a:p>
          <a:p>
            <a:r>
              <a:rPr lang="en-US" altLang="en-US" sz="2800" u="sng" dirty="0" smtClean="0">
                <a:latin typeface="Times New Roman" panose="02020603050405020304" pitchFamily="18" charset="0"/>
              </a:rPr>
              <a:t>OR</a:t>
            </a:r>
            <a:r>
              <a:rPr lang="en-US" altLang="en-US" sz="2800" dirty="0" smtClean="0">
                <a:latin typeface="Times New Roman" panose="02020603050405020304" pitchFamily="18" charset="0"/>
              </a:rPr>
              <a:t> One-bit Sliding Window Protocol</a:t>
            </a:r>
            <a:endParaRPr lang="en-US" altLang="en-US" sz="2800" dirty="0">
              <a:latin typeface="Times New Roman" panose="02020603050405020304" pitchFamily="18" charset="0"/>
            </a:endParaRPr>
          </a:p>
        </p:txBody>
      </p:sp>
    </p:spTree>
    <p:extLst>
      <p:ext uri="{BB962C8B-B14F-4D97-AF65-F5344CB8AC3E}">
        <p14:creationId xmlns:p14="http://schemas.microsoft.com/office/powerpoint/2010/main" val="359038090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003"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004" name="Text Box 4"/>
          <p:cNvSpPr txBox="1">
            <a:spLocks noChangeArrowheads="1"/>
          </p:cNvSpPr>
          <p:nvPr/>
        </p:nvSpPr>
        <p:spPr bwMode="auto">
          <a:xfrm>
            <a:off x="1828800" y="381000"/>
            <a:ext cx="6478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11.10  </a:t>
            </a:r>
            <a:r>
              <a:rPr lang="en-US" altLang="en-US" sz="2000" i="1">
                <a:latin typeface="Times New Roman" panose="02020603050405020304" pitchFamily="18" charset="0"/>
              </a:rPr>
              <a:t>Design of the Stop-and-Wait ARQ Protocol</a:t>
            </a:r>
          </a:p>
        </p:txBody>
      </p:sp>
      <p:sp>
        <p:nvSpPr>
          <p:cNvPr id="256005"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5600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7350" y="1189038"/>
            <a:ext cx="6216650" cy="498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513469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Text Box 2"/>
          <p:cNvSpPr txBox="1">
            <a:spLocks noChangeArrowheads="1"/>
          </p:cNvSpPr>
          <p:nvPr/>
        </p:nvSpPr>
        <p:spPr bwMode="auto">
          <a:xfrm>
            <a:off x="1828801" y="457200"/>
            <a:ext cx="7104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hlink"/>
                </a:solidFill>
                <a:latin typeface="Times New Roman" panose="02020603050405020304" pitchFamily="18" charset="0"/>
              </a:rPr>
              <a:t>Algorithm 11.5</a:t>
            </a:r>
            <a:r>
              <a:rPr lang="en-US" altLang="en-US" sz="2400">
                <a:solidFill>
                  <a:schemeClr val="folHlink"/>
                </a:solidFill>
                <a:latin typeface="Times New Roman" panose="02020603050405020304" pitchFamily="18" charset="0"/>
              </a:rPr>
              <a:t>  </a:t>
            </a:r>
            <a:r>
              <a:rPr lang="en-US" altLang="en-US" sz="2000" i="1">
                <a:latin typeface="Times New Roman" panose="02020603050405020304" pitchFamily="18" charset="0"/>
              </a:rPr>
              <a:t>Sender-site algorithm for Stop-and-Wait ARQ</a:t>
            </a:r>
          </a:p>
        </p:txBody>
      </p:sp>
      <p:grpSp>
        <p:nvGrpSpPr>
          <p:cNvPr id="258051" name="Group 11"/>
          <p:cNvGrpSpPr>
            <a:grpSpLocks/>
          </p:cNvGrpSpPr>
          <p:nvPr/>
        </p:nvGrpSpPr>
        <p:grpSpPr bwMode="auto">
          <a:xfrm>
            <a:off x="1600200" y="939800"/>
            <a:ext cx="8940800" cy="4851400"/>
            <a:chOff x="48" y="592"/>
            <a:chExt cx="5632" cy="2780"/>
          </a:xfrm>
        </p:grpSpPr>
        <p:pic>
          <p:nvPicPr>
            <p:cNvPr id="25805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 y="592"/>
              <a:ext cx="5539" cy="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8054"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 y="1488"/>
              <a:ext cx="5632" cy="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58052" name="Rectangle 12"/>
          <p:cNvSpPr>
            <a:spLocks noChangeArrowheads="1"/>
          </p:cNvSpPr>
          <p:nvPr/>
        </p:nvSpPr>
        <p:spPr bwMode="auto">
          <a:xfrm>
            <a:off x="8877300" y="5791201"/>
            <a:ext cx="24128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(continued)</a:t>
            </a:r>
          </a:p>
        </p:txBody>
      </p:sp>
    </p:spTree>
    <p:extLst>
      <p:ext uri="{BB962C8B-B14F-4D97-AF65-F5344CB8AC3E}">
        <p14:creationId xmlns:p14="http://schemas.microsoft.com/office/powerpoint/2010/main" val="3855450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Text Box 2"/>
          <p:cNvSpPr txBox="1">
            <a:spLocks noChangeArrowheads="1"/>
          </p:cNvSpPr>
          <p:nvPr/>
        </p:nvSpPr>
        <p:spPr bwMode="auto">
          <a:xfrm>
            <a:off x="1887538" y="304800"/>
            <a:ext cx="7104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hlink"/>
                </a:solidFill>
                <a:latin typeface="Times New Roman" panose="02020603050405020304" pitchFamily="18" charset="0"/>
              </a:rPr>
              <a:t>Algorithm 11.5</a:t>
            </a:r>
            <a:r>
              <a:rPr lang="en-US" altLang="en-US" sz="2400">
                <a:solidFill>
                  <a:schemeClr val="folHlink"/>
                </a:solidFill>
                <a:latin typeface="Times New Roman" panose="02020603050405020304" pitchFamily="18" charset="0"/>
              </a:rPr>
              <a:t>  </a:t>
            </a:r>
            <a:r>
              <a:rPr lang="en-US" altLang="en-US" sz="2000" i="1">
                <a:latin typeface="Times New Roman" panose="02020603050405020304" pitchFamily="18" charset="0"/>
              </a:rPr>
              <a:t>Sender-site algorithm for Stop-and-Wait ARQ</a:t>
            </a:r>
            <a:endParaRPr lang="en-US" altLang="en-US" sz="2000" i="1">
              <a:solidFill>
                <a:schemeClr val="hlink"/>
              </a:solidFill>
              <a:latin typeface="Times New Roman" panose="02020603050405020304" pitchFamily="18" charset="0"/>
            </a:endParaRPr>
          </a:p>
        </p:txBody>
      </p:sp>
      <p:pic>
        <p:nvPicPr>
          <p:cNvPr id="26009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893764"/>
            <a:ext cx="9004300" cy="474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0100" name="Rectangle 6"/>
          <p:cNvSpPr>
            <a:spLocks noChangeArrowheads="1"/>
          </p:cNvSpPr>
          <p:nvPr/>
        </p:nvSpPr>
        <p:spPr bwMode="auto">
          <a:xfrm>
            <a:off x="9029700" y="196851"/>
            <a:ext cx="24128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(continued)</a:t>
            </a:r>
          </a:p>
        </p:txBody>
      </p:sp>
    </p:spTree>
    <p:extLst>
      <p:ext uri="{BB962C8B-B14F-4D97-AF65-F5344CB8AC3E}">
        <p14:creationId xmlns:p14="http://schemas.microsoft.com/office/powerpoint/2010/main" val="3997075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Text Box 2"/>
          <p:cNvSpPr txBox="1">
            <a:spLocks noChangeArrowheads="1"/>
          </p:cNvSpPr>
          <p:nvPr/>
        </p:nvSpPr>
        <p:spPr bwMode="auto">
          <a:xfrm>
            <a:off x="1758950" y="381000"/>
            <a:ext cx="8223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hlink"/>
                </a:solidFill>
                <a:latin typeface="Times New Roman" panose="02020603050405020304" pitchFamily="18" charset="0"/>
              </a:rPr>
              <a:t>Algorithm 11.6</a:t>
            </a:r>
            <a:r>
              <a:rPr lang="en-US" altLang="en-US" sz="2400">
                <a:solidFill>
                  <a:schemeClr val="folHlink"/>
                </a:solidFill>
                <a:latin typeface="Times New Roman" panose="02020603050405020304" pitchFamily="18" charset="0"/>
              </a:rPr>
              <a:t>  </a:t>
            </a:r>
            <a:r>
              <a:rPr lang="en-US" altLang="en-US" sz="2000" i="1">
                <a:latin typeface="Times New Roman" panose="02020603050405020304" pitchFamily="18" charset="0"/>
              </a:rPr>
              <a:t>Receiver-site algorithm for Stop-and-Wait ARQ Protocol</a:t>
            </a:r>
          </a:p>
        </p:txBody>
      </p:sp>
      <p:grpSp>
        <p:nvGrpSpPr>
          <p:cNvPr id="262147" name="Group 7"/>
          <p:cNvGrpSpPr>
            <a:grpSpLocks/>
          </p:cNvGrpSpPr>
          <p:nvPr/>
        </p:nvGrpSpPr>
        <p:grpSpPr bwMode="auto">
          <a:xfrm>
            <a:off x="1630364" y="838200"/>
            <a:ext cx="8885237" cy="5105400"/>
            <a:chOff x="48" y="528"/>
            <a:chExt cx="5597" cy="3216"/>
          </a:xfrm>
        </p:grpSpPr>
        <p:pic>
          <p:nvPicPr>
            <p:cNvPr id="26214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 y="528"/>
              <a:ext cx="5597" cy="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214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 y="1303"/>
              <a:ext cx="5574" cy="2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6481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4194"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64195"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64196"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64197"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64198"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64199"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64200"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64201" name="Rectangle 9"/>
          <p:cNvSpPr>
            <a:spLocks noChangeArrowheads="1"/>
          </p:cNvSpPr>
          <p:nvPr/>
        </p:nvSpPr>
        <p:spPr bwMode="auto">
          <a:xfrm>
            <a:off x="1752600" y="1143001"/>
            <a:ext cx="8534400" cy="35083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Figure 11.11 shows an example of </a:t>
            </a:r>
            <a:r>
              <a:rPr lang="en-US" altLang="en-US" sz="2800" i="1">
                <a:solidFill>
                  <a:schemeClr val="hlink"/>
                </a:solidFill>
                <a:latin typeface="Times New Roman" panose="02020603050405020304" pitchFamily="18" charset="0"/>
              </a:rPr>
              <a:t>Stop-and-Wait ARQ</a:t>
            </a:r>
            <a:r>
              <a:rPr lang="en-US" altLang="en-US" sz="2800" i="1">
                <a:latin typeface="Times New Roman" panose="02020603050405020304" pitchFamily="18" charset="0"/>
              </a:rPr>
              <a:t>. Frame 0 is sent and acknowledged. Frame 1 is lost and resent after the time-out. The resent frame 1 is acknowledged and the timer stops. Frame 0 is sent and acknowledged, but the acknowledgment is lost. The sender has no idea if the frame or the acknowledgment is lost, so after the time-out, it resends frame 0, which is acknowledged.</a:t>
            </a:r>
          </a:p>
        </p:txBody>
      </p:sp>
      <p:sp>
        <p:nvSpPr>
          <p:cNvPr id="264202" name="Text Box 11"/>
          <p:cNvSpPr txBox="1">
            <a:spLocks noChangeArrowheads="1"/>
          </p:cNvSpPr>
          <p:nvPr/>
        </p:nvSpPr>
        <p:spPr bwMode="auto">
          <a:xfrm>
            <a:off x="2667001"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11.3</a:t>
            </a:r>
          </a:p>
        </p:txBody>
      </p:sp>
    </p:spTree>
    <p:extLst>
      <p:ext uri="{BB962C8B-B14F-4D97-AF65-F5344CB8AC3E}">
        <p14:creationId xmlns:p14="http://schemas.microsoft.com/office/powerpoint/2010/main" val="1925229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243"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244" name="Text Box 4"/>
          <p:cNvSpPr txBox="1">
            <a:spLocks noChangeArrowheads="1"/>
          </p:cNvSpPr>
          <p:nvPr/>
        </p:nvSpPr>
        <p:spPr bwMode="auto">
          <a:xfrm>
            <a:off x="1828800" y="381000"/>
            <a:ext cx="530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11.11  </a:t>
            </a:r>
            <a:r>
              <a:rPr lang="en-US" altLang="en-US" sz="2000" i="1">
                <a:latin typeface="Times New Roman" panose="02020603050405020304" pitchFamily="18" charset="0"/>
              </a:rPr>
              <a:t>Flow diagram for Example 11.3</a:t>
            </a:r>
          </a:p>
        </p:txBody>
      </p:sp>
      <p:sp>
        <p:nvSpPr>
          <p:cNvPr id="266245" name="Line 5"/>
          <p:cNvSpPr>
            <a:spLocks noChangeShapeType="1"/>
          </p:cNvSpPr>
          <p:nvPr/>
        </p:nvSpPr>
        <p:spPr bwMode="auto">
          <a:xfrm>
            <a:off x="1676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66246"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7026" y="1108076"/>
            <a:ext cx="5895975" cy="521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672270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8290"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68291"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68292"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68293"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68294"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68295"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68296"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68297" name="Rectangle 9"/>
          <p:cNvSpPr>
            <a:spLocks noChangeArrowheads="1"/>
          </p:cNvSpPr>
          <p:nvPr/>
        </p:nvSpPr>
        <p:spPr bwMode="auto">
          <a:xfrm>
            <a:off x="1752600" y="1143001"/>
            <a:ext cx="8686800" cy="22272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Assume that, in a Stop-and-Wait ARQ system, the bandwidth of the line is 1 Mbps, and 1 bit takes 20 ms to make a round trip. What is the bandwidth-delay product? If the system data frames are 1000 bits in length, what is the utilization percentage of the link?</a:t>
            </a:r>
          </a:p>
        </p:txBody>
      </p:sp>
      <p:sp>
        <p:nvSpPr>
          <p:cNvPr id="268298" name="Rectangle 10"/>
          <p:cNvSpPr>
            <a:spLocks noChangeArrowheads="1"/>
          </p:cNvSpPr>
          <p:nvPr/>
        </p:nvSpPr>
        <p:spPr bwMode="auto">
          <a:xfrm>
            <a:off x="1752600" y="3581400"/>
            <a:ext cx="8686800" cy="946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a:solidFill>
                  <a:schemeClr val="hlink"/>
                </a:solidFill>
                <a:latin typeface="Times New Roman" panose="02020603050405020304" pitchFamily="18" charset="0"/>
              </a:rPr>
              <a:t>Solution</a:t>
            </a:r>
          </a:p>
          <a:p>
            <a:r>
              <a:rPr lang="en-US" altLang="en-US" sz="2800">
                <a:latin typeface="Times" panose="02020603050405020304" pitchFamily="18" charset="0"/>
              </a:rPr>
              <a:t>The bandwidth-delay product is</a:t>
            </a:r>
          </a:p>
        </p:txBody>
      </p:sp>
      <p:sp>
        <p:nvSpPr>
          <p:cNvPr id="268299" name="Text Box 12"/>
          <p:cNvSpPr txBox="1">
            <a:spLocks noChangeArrowheads="1"/>
          </p:cNvSpPr>
          <p:nvPr/>
        </p:nvSpPr>
        <p:spPr bwMode="auto">
          <a:xfrm>
            <a:off x="2667001"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11.4</a:t>
            </a:r>
          </a:p>
        </p:txBody>
      </p:sp>
      <p:pic>
        <p:nvPicPr>
          <p:cNvPr id="268300"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776788"/>
            <a:ext cx="4167188" cy="404812"/>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1296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3475</TotalTime>
  <Words>4749</Words>
  <Application>Microsoft Office PowerPoint</Application>
  <PresentationFormat>Widescreen</PresentationFormat>
  <Paragraphs>509</Paragraphs>
  <Slides>148</Slides>
  <Notes>143</Notes>
  <HiddenSlides>11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148</vt:i4>
      </vt:variant>
    </vt:vector>
  </HeadingPairs>
  <TitlesOfParts>
    <vt:vector size="158" baseType="lpstr">
      <vt:lpstr>Arial</vt:lpstr>
      <vt:lpstr>Calibri</vt:lpstr>
      <vt:lpstr>Gill Sans MT</vt:lpstr>
      <vt:lpstr>Tahoma</vt:lpstr>
      <vt:lpstr>Times</vt:lpstr>
      <vt:lpstr>Times New Roman</vt:lpstr>
      <vt:lpstr>Verdana</vt:lpstr>
      <vt:lpstr>Wingdings</vt:lpstr>
      <vt:lpstr>Wingdings 2</vt:lpstr>
      <vt:lpstr>Solstice</vt:lpstr>
      <vt:lpstr>Unit - 3</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Protocol Verification</vt:lpstr>
      <vt:lpstr>Finite State Machined Models</vt:lpstr>
      <vt:lpstr>Petri Net Models</vt:lpstr>
      <vt:lpstr>Petri Net Models (2)</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creator>Prachi Bhatt</dc:creator>
  <cp:lastModifiedBy>Prachi</cp:lastModifiedBy>
  <cp:revision>193</cp:revision>
  <dcterms:created xsi:type="dcterms:W3CDTF">2016-06-24T08:19:40Z</dcterms:created>
  <dcterms:modified xsi:type="dcterms:W3CDTF">2016-09-25T19:49:21Z</dcterms:modified>
</cp:coreProperties>
</file>